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0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7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97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73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3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8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88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12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26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02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32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8D301-CCC0-4197-8303-6256B4E9A5D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1836A-3426-4D38-A618-FF051EFAA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86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nologystudent.com/pdf19/exam-guidance-edexcel1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A4C41B-1F5B-9BF2-D4C8-51117643F052}"/>
              </a:ext>
            </a:extLst>
          </p:cNvPr>
          <p:cNvSpPr txBox="1"/>
          <p:nvPr/>
        </p:nvSpPr>
        <p:spPr>
          <a:xfrm>
            <a:off x="570554" y="3538474"/>
            <a:ext cx="8203151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5400" dirty="0">
                <a:hlinkClick r:id="rId2"/>
              </a:rPr>
              <a:t>exam-guidance-edexcel1.cdr (technologystudent.com)</a:t>
            </a:r>
            <a:endParaRPr lang="en-GB" sz="5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A989DC-71D2-1F55-1977-534153822FC0}"/>
              </a:ext>
            </a:extLst>
          </p:cNvPr>
          <p:cNvSpPr txBox="1"/>
          <p:nvPr/>
        </p:nvSpPr>
        <p:spPr>
          <a:xfrm>
            <a:off x="642347" y="688037"/>
            <a:ext cx="7859306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For exam guidance please click on the link </a:t>
            </a:r>
            <a:r>
              <a:rPr lang="en-GB" sz="5400" dirty="0"/>
              <a:t>below</a:t>
            </a:r>
          </a:p>
        </p:txBody>
      </p:sp>
    </p:spTree>
    <p:extLst>
      <p:ext uri="{BB962C8B-B14F-4D97-AF65-F5344CB8AC3E}">
        <p14:creationId xmlns:p14="http://schemas.microsoft.com/office/powerpoint/2010/main" val="188927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ec6cbca-d623-4ab2-9853-95948a287d12" xsi:nil="true"/>
    <lcf76f155ced4ddcb4097134ff3c332f xmlns="674e81a2-14a1-4ef6-96bb-2220e3ba246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38D4C6F8F7F84CA1777220FF12F038" ma:contentTypeVersion="17" ma:contentTypeDescription="Create a new document." ma:contentTypeScope="" ma:versionID="c01007f17ec37fbf03c8c13ff30d60cb">
  <xsd:schema xmlns:xsd="http://www.w3.org/2001/XMLSchema" xmlns:xs="http://www.w3.org/2001/XMLSchema" xmlns:p="http://schemas.microsoft.com/office/2006/metadata/properties" xmlns:ns2="674e81a2-14a1-4ef6-96bb-2220e3ba2467" xmlns:ns3="0ec6cbca-d623-4ab2-9853-95948a287d12" targetNamespace="http://schemas.microsoft.com/office/2006/metadata/properties" ma:root="true" ma:fieldsID="910a97f7aaa471018f1d3525c4b945db" ns2:_="" ns3:_="">
    <xsd:import namespace="674e81a2-14a1-4ef6-96bb-2220e3ba2467"/>
    <xsd:import namespace="0ec6cbca-d623-4ab2-9853-95948a287d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4e81a2-14a1-4ef6-96bb-2220e3ba24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a989ecf-9bff-4200-afe2-21ab510cc3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c6cbca-d623-4ab2-9853-95948a287d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55ae6b7-db87-4ad6-9e61-cf60e23f88a6}" ma:internalName="TaxCatchAll" ma:showField="CatchAllData" ma:web="0ec6cbca-d623-4ab2-9853-95948a287d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3C1B69-DFC3-420D-B340-9AF7889E1D92}">
  <ds:schemaRefs>
    <ds:schemaRef ds:uri="http://schemas.microsoft.com/office/2006/metadata/properties"/>
    <ds:schemaRef ds:uri="http://schemas.microsoft.com/office/infopath/2007/PartnerControls"/>
    <ds:schemaRef ds:uri="0ec6cbca-d623-4ab2-9853-95948a287d12"/>
    <ds:schemaRef ds:uri="674e81a2-14a1-4ef6-96bb-2220e3ba2467"/>
  </ds:schemaRefs>
</ds:datastoreItem>
</file>

<file path=customXml/itemProps2.xml><?xml version="1.0" encoding="utf-8"?>
<ds:datastoreItem xmlns:ds="http://schemas.openxmlformats.org/officeDocument/2006/customXml" ds:itemID="{2CB15CE9-F21F-4925-9D63-1BEFCC9462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4E6EB3-76C8-449C-8D34-64F7CBFB44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4e81a2-14a1-4ef6-96bb-2220e3ba2467"/>
    <ds:schemaRef ds:uri="0ec6cbca-d623-4ab2-9853-95948a287d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17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G. Hayman</dc:creator>
  <cp:lastModifiedBy>Mr G. Hayman</cp:lastModifiedBy>
  <cp:revision>2</cp:revision>
  <dcterms:created xsi:type="dcterms:W3CDTF">2024-07-19T15:30:15Z</dcterms:created>
  <dcterms:modified xsi:type="dcterms:W3CDTF">2024-07-22T08:14:45Z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0x0101004638D4C6F8F7F84CA1777220FF12F038</vt:lpwstr>
  </property>
</Properties>
</file>