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1.xml" ContentType="application/vnd.openxmlformats-officedocument.theme+xml"/>
  <Override PartName="/ppt/presProps.xml" ContentType="application/vnd.openxmlformats-officedocument.presentationml.presProps+xml"/>
  <Override PartName="/ppt/viewProps.xml" ContentType="application/vnd.openxmlformats-officedocument.presentationml.viewProps+xml"/>
  <Override PartName="/ppt/tableStyles.xml" ContentType="application/vnd.openxmlformats-officedocument.presentationml.tableStyles+xml"/>
  <Override PartName="/docProps/app.xml" ContentType="application/vnd.openxmlformats-officedocument.extended-properties+xml"/>
  <Override PartName="/docProps/core.xml" ContentType="application/vnd.openxmlformats-package.core-properties+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sldIdLst>
    <p:sldId id="256" r:id="rId2"/>
  </p:sldIdLst>
  <p:sldSz cx="6858000" cy="9906000" type="A4"/>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99FFCC"/>
    <a:srgbClr val="99CCFF"/>
    <a:srgbClr val="FFCC66"/>
    <a:srgbClr val="FF99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0394" autoAdjust="0"/>
    <p:restoredTop sz="94660"/>
  </p:normalViewPr>
  <p:slideViewPr>
    <p:cSldViewPr snapToGrid="0">
      <p:cViewPr varScale="1">
        <p:scale>
          <a:sx n="122" d="100"/>
          <a:sy n="122" d="100"/>
        </p:scale>
        <p:origin x="1920" y="90"/>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customXml" Target="../customXml/item2.xml"/><Relationship Id="rId3" Type="http://schemas.openxmlformats.org/officeDocument/2006/relationships/presProps" Target="presProps.xml"/><Relationship Id="rId7" Type="http://schemas.openxmlformats.org/officeDocument/2006/relationships/customXml" Target="../customXml/item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 Id="rId9" Type="http://schemas.openxmlformats.org/officeDocument/2006/relationships/customXml" Target="../customXml/item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514350" y="1621191"/>
            <a:ext cx="5829300" cy="3448756"/>
          </a:xfrm>
        </p:spPr>
        <p:txBody>
          <a:bodyPr anchor="b"/>
          <a:lstStyle>
            <a:lvl1pPr algn="ctr">
              <a:defRPr sz="4500"/>
            </a:lvl1pPr>
          </a:lstStyle>
          <a:p>
            <a:r>
              <a:rPr lang="en-US"/>
              <a:t>Click to edit Master title style</a:t>
            </a:r>
            <a:endParaRPr lang="en-US" dirty="0"/>
          </a:p>
        </p:txBody>
      </p:sp>
      <p:sp>
        <p:nvSpPr>
          <p:cNvPr id="3"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61366356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6363038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4907757" y="527403"/>
            <a:ext cx="1478756" cy="8394877"/>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471488" y="527403"/>
            <a:ext cx="4350544" cy="8394877"/>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757883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99563149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467916" y="2469624"/>
            <a:ext cx="5915025" cy="4120620"/>
          </a:xfrm>
        </p:spPr>
        <p:txBody>
          <a:bodyPr anchor="b"/>
          <a:lstStyle>
            <a:lvl1pPr>
              <a:defRPr sz="4500"/>
            </a:lvl1pPr>
          </a:lstStyle>
          <a:p>
            <a:r>
              <a:rPr lang="en-US"/>
              <a:t>Click to edit Master title style</a:t>
            </a:r>
            <a:endParaRPr lang="en-US" dirty="0"/>
          </a:p>
        </p:txBody>
      </p:sp>
      <p:sp>
        <p:nvSpPr>
          <p:cNvPr id="3"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7AD5AEE2-F505-4FD6-81F6-6AAB03C38C2C}" type="datetimeFigureOut">
              <a:rPr lang="en-GB" smtClean="0"/>
              <a:t>16/07/2024</a:t>
            </a:fld>
            <a:endParaRPr lang="en-GB"/>
          </a:p>
        </p:txBody>
      </p:sp>
      <p:sp>
        <p:nvSpPr>
          <p:cNvPr id="5" name="Footer Placeholder 4"/>
          <p:cNvSpPr>
            <a:spLocks noGrp="1"/>
          </p:cNvSpPr>
          <p:nvPr>
            <p:ph type="ftr" sz="quarter" idx="11"/>
          </p:nvPr>
        </p:nvSpPr>
        <p:spPr/>
        <p:txBody>
          <a:bodyPr/>
          <a:lstStyle/>
          <a:p>
            <a:endParaRPr lang="en-GB"/>
          </a:p>
        </p:txBody>
      </p:sp>
      <p:sp>
        <p:nvSpPr>
          <p:cNvPr id="6" name="Slide Number Placeholder 5"/>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9886873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471488"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3471863" y="2637014"/>
            <a:ext cx="2914650" cy="6285266"/>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7AD5AEE2-F505-4FD6-81F6-6AAB03C38C2C}"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240242027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72381" y="527405"/>
            <a:ext cx="5915025" cy="1914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4" name="Content Placeholder 3"/>
          <p:cNvSpPr>
            <a:spLocks noGrp="1"/>
          </p:cNvSpPr>
          <p:nvPr>
            <p:ph sz="half" idx="2"/>
          </p:nvPr>
        </p:nvSpPr>
        <p:spPr>
          <a:xfrm>
            <a:off x="472381" y="3618442"/>
            <a:ext cx="2901255"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en-US"/>
              <a:t>Click to edit Master text styles</a:t>
            </a:r>
          </a:p>
        </p:txBody>
      </p:sp>
      <p:sp>
        <p:nvSpPr>
          <p:cNvPr id="6" name="Content Placeholder 5"/>
          <p:cNvSpPr>
            <a:spLocks noGrp="1"/>
          </p:cNvSpPr>
          <p:nvPr>
            <p:ph sz="quarter" idx="4"/>
          </p:nvPr>
        </p:nvSpPr>
        <p:spPr>
          <a:xfrm>
            <a:off x="3471863" y="3618442"/>
            <a:ext cx="2915543" cy="532218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7AD5AEE2-F505-4FD6-81F6-6AAB03C38C2C}" type="datetimeFigureOut">
              <a:rPr lang="en-GB" smtClean="0"/>
              <a:t>16/07/2024</a:t>
            </a:fld>
            <a:endParaRPr lang="en-GB"/>
          </a:p>
        </p:txBody>
      </p:sp>
      <p:sp>
        <p:nvSpPr>
          <p:cNvPr id="8" name="Footer Placeholder 7"/>
          <p:cNvSpPr>
            <a:spLocks noGrp="1"/>
          </p:cNvSpPr>
          <p:nvPr>
            <p:ph type="ftr" sz="quarter" idx="11"/>
          </p:nvPr>
        </p:nvSpPr>
        <p:spPr/>
        <p:txBody>
          <a:bodyPr/>
          <a:lstStyle/>
          <a:p>
            <a:endParaRPr lang="en-GB"/>
          </a:p>
        </p:txBody>
      </p:sp>
      <p:sp>
        <p:nvSpPr>
          <p:cNvPr id="9" name="Slide Number Placeholder 8"/>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7648584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7AD5AEE2-F505-4FD6-81F6-6AAB03C38C2C}" type="datetimeFigureOut">
              <a:rPr lang="en-GB" smtClean="0"/>
              <a:t>16/07/2024</a:t>
            </a:fld>
            <a:endParaRPr lang="en-GB"/>
          </a:p>
        </p:txBody>
      </p:sp>
      <p:sp>
        <p:nvSpPr>
          <p:cNvPr id="4" name="Footer Placeholder 3"/>
          <p:cNvSpPr>
            <a:spLocks noGrp="1"/>
          </p:cNvSpPr>
          <p:nvPr>
            <p:ph type="ftr" sz="quarter" idx="11"/>
          </p:nvPr>
        </p:nvSpPr>
        <p:spPr/>
        <p:txBody>
          <a:bodyPr/>
          <a:lstStyle/>
          <a:p>
            <a:endParaRPr lang="en-GB"/>
          </a:p>
        </p:txBody>
      </p:sp>
      <p:sp>
        <p:nvSpPr>
          <p:cNvPr id="5" name="Slide Number Placeholder 4"/>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71124401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AD5AEE2-F505-4FD6-81F6-6AAB03C38C2C}" type="datetimeFigureOut">
              <a:rPr lang="en-GB" smtClean="0"/>
              <a:t>16/07/2024</a:t>
            </a:fld>
            <a:endParaRPr lang="en-GB"/>
          </a:p>
        </p:txBody>
      </p:sp>
      <p:sp>
        <p:nvSpPr>
          <p:cNvPr id="3" name="Footer Placeholder 2"/>
          <p:cNvSpPr>
            <a:spLocks noGrp="1"/>
          </p:cNvSpPr>
          <p:nvPr>
            <p:ph type="ftr" sz="quarter" idx="11"/>
          </p:nvPr>
        </p:nvSpPr>
        <p:spPr/>
        <p:txBody>
          <a:bodyPr/>
          <a:lstStyle/>
          <a:p>
            <a:endParaRPr lang="en-GB"/>
          </a:p>
        </p:txBody>
      </p:sp>
      <p:sp>
        <p:nvSpPr>
          <p:cNvPr id="4" name="Slide Number Placeholder 3"/>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421805761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33848969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72381" y="660400"/>
            <a:ext cx="2211884" cy="2311400"/>
          </a:xfrm>
        </p:spPr>
        <p:txBody>
          <a:bodyPr anchor="b"/>
          <a:lstStyle>
            <a:lvl1pPr>
              <a:defRPr sz="2400"/>
            </a:lvl1pPr>
          </a:lstStyle>
          <a:p>
            <a:r>
              <a:rPr lang="en-US"/>
              <a:t>Click to edit Master title style</a:t>
            </a:r>
            <a:endParaRPr lang="en-US" dirty="0"/>
          </a:p>
        </p:txBody>
      </p:sp>
      <p:sp>
        <p:nvSpPr>
          <p:cNvPr id="3"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en-US"/>
              <a:t>Click icon to add picture</a:t>
            </a:r>
            <a:endParaRPr lang="en-US" dirty="0"/>
          </a:p>
        </p:txBody>
      </p:sp>
      <p:sp>
        <p:nvSpPr>
          <p:cNvPr id="4"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en-US"/>
              <a:t>Click to edit Master text styles</a:t>
            </a:r>
          </a:p>
        </p:txBody>
      </p:sp>
      <p:sp>
        <p:nvSpPr>
          <p:cNvPr id="5" name="Date Placeholder 4"/>
          <p:cNvSpPr>
            <a:spLocks noGrp="1"/>
          </p:cNvSpPr>
          <p:nvPr>
            <p:ph type="dt" sz="half" idx="10"/>
          </p:nvPr>
        </p:nvSpPr>
        <p:spPr/>
        <p:txBody>
          <a:bodyPr/>
          <a:lstStyle/>
          <a:p>
            <a:fld id="{7AD5AEE2-F505-4FD6-81F6-6AAB03C38C2C}" type="datetimeFigureOut">
              <a:rPr lang="en-GB" smtClean="0"/>
              <a:t>16/07/2024</a:t>
            </a:fld>
            <a:endParaRPr lang="en-GB"/>
          </a:p>
        </p:txBody>
      </p:sp>
      <p:sp>
        <p:nvSpPr>
          <p:cNvPr id="6" name="Footer Placeholder 5"/>
          <p:cNvSpPr>
            <a:spLocks noGrp="1"/>
          </p:cNvSpPr>
          <p:nvPr>
            <p:ph type="ftr" sz="quarter" idx="11"/>
          </p:nvPr>
        </p:nvSpPr>
        <p:spPr/>
        <p:txBody>
          <a:bodyPr/>
          <a:lstStyle/>
          <a:p>
            <a:endParaRPr lang="en-GB"/>
          </a:p>
        </p:txBody>
      </p:sp>
      <p:sp>
        <p:nvSpPr>
          <p:cNvPr id="7" name="Slide Number Placeholder 6"/>
          <p:cNvSpPr>
            <a:spLocks noGrp="1"/>
          </p:cNvSpPr>
          <p:nvPr>
            <p:ph type="sldNum" sz="quarter" idx="12"/>
          </p:nvPr>
        </p:nvSpPr>
        <p:spPr/>
        <p:txBody>
          <a:bodyPr/>
          <a:lstStyle/>
          <a:p>
            <a:fld id="{75930DC6-51BA-4DC6-BAD2-53BB102446EA}" type="slidenum">
              <a:rPr lang="en-GB" smtClean="0"/>
              <a:t>‹#›</a:t>
            </a:fld>
            <a:endParaRPr lang="en-GB"/>
          </a:p>
        </p:txBody>
      </p:sp>
    </p:spTree>
    <p:extLst>
      <p:ext uri="{BB962C8B-B14F-4D97-AF65-F5344CB8AC3E}">
        <p14:creationId xmlns:p14="http://schemas.microsoft.com/office/powerpoint/2010/main" val="195808632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7AD5AEE2-F505-4FD6-81F6-6AAB03C38C2C}" type="datetimeFigureOut">
              <a:rPr lang="en-GB" smtClean="0"/>
              <a:t>16/07/2024</a:t>
            </a:fld>
            <a:endParaRPr lang="en-GB"/>
          </a:p>
        </p:txBody>
      </p:sp>
      <p:sp>
        <p:nvSpPr>
          <p:cNvPr id="5"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lang="en-GB"/>
          </a:p>
        </p:txBody>
      </p:sp>
      <p:sp>
        <p:nvSpPr>
          <p:cNvPr id="6"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5930DC6-51BA-4DC6-BAD2-53BB102446EA}" type="slidenum">
              <a:rPr lang="en-GB" smtClean="0"/>
              <a:t>‹#›</a:t>
            </a:fld>
            <a:endParaRPr lang="en-GB"/>
          </a:p>
        </p:txBody>
      </p:sp>
    </p:spTree>
    <p:extLst>
      <p:ext uri="{BB962C8B-B14F-4D97-AF65-F5344CB8AC3E}">
        <p14:creationId xmlns:p14="http://schemas.microsoft.com/office/powerpoint/2010/main" val="67682831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sz="1350" kern="1200">
          <a:solidFill>
            <a:schemeClr val="tx1"/>
          </a:solidFill>
          <a:latin typeface="+mn-lt"/>
          <a:ea typeface="+mn-ea"/>
          <a:cs typeface="+mn-cs"/>
        </a:defRPr>
      </a:lvl9pPr>
    </p:bodyStyle>
    <p:otherStyle>
      <a:defPPr>
        <a:defRPr lang="en-US"/>
      </a:defPPr>
      <a:lvl1pPr marL="0" algn="l" defTabSz="685800" rtl="0" eaLnBrk="1" latinLnBrk="0" hangingPunct="1">
        <a:defRPr sz="1350" kern="1200">
          <a:solidFill>
            <a:schemeClr val="tx1"/>
          </a:solidFill>
          <a:latin typeface="+mn-lt"/>
          <a:ea typeface="+mn-ea"/>
          <a:cs typeface="+mn-cs"/>
        </a:defRPr>
      </a:lvl1pPr>
      <a:lvl2pPr marL="342900" algn="l" defTabSz="685800" rtl="0" eaLnBrk="1" latinLnBrk="0" hangingPunct="1">
        <a:defRPr sz="1350" kern="1200">
          <a:solidFill>
            <a:schemeClr val="tx1"/>
          </a:solidFill>
          <a:latin typeface="+mn-lt"/>
          <a:ea typeface="+mn-ea"/>
          <a:cs typeface="+mn-cs"/>
        </a:defRPr>
      </a:lvl2pPr>
      <a:lvl3pPr marL="685800" algn="l" defTabSz="685800" rtl="0" eaLnBrk="1" latinLnBrk="0" hangingPunct="1">
        <a:defRPr sz="1350" kern="1200">
          <a:solidFill>
            <a:schemeClr val="tx1"/>
          </a:solidFill>
          <a:latin typeface="+mn-lt"/>
          <a:ea typeface="+mn-ea"/>
          <a:cs typeface="+mn-cs"/>
        </a:defRPr>
      </a:lvl3pPr>
      <a:lvl4pPr marL="1028700" algn="l" defTabSz="685800" rtl="0" eaLnBrk="1" latinLnBrk="0" hangingPunct="1">
        <a:defRPr sz="1350" kern="1200">
          <a:solidFill>
            <a:schemeClr val="tx1"/>
          </a:solidFill>
          <a:latin typeface="+mn-lt"/>
          <a:ea typeface="+mn-ea"/>
          <a:cs typeface="+mn-cs"/>
        </a:defRPr>
      </a:lvl4pPr>
      <a:lvl5pPr marL="1371600" algn="l" defTabSz="685800" rtl="0" eaLnBrk="1" latinLnBrk="0" hangingPunct="1">
        <a:defRPr sz="1350" kern="1200">
          <a:solidFill>
            <a:schemeClr val="tx1"/>
          </a:solidFill>
          <a:latin typeface="+mn-lt"/>
          <a:ea typeface="+mn-ea"/>
          <a:cs typeface="+mn-cs"/>
        </a:defRPr>
      </a:lvl5pPr>
      <a:lvl6pPr marL="1714500" algn="l" defTabSz="685800" rtl="0" eaLnBrk="1" latinLnBrk="0" hangingPunct="1">
        <a:defRPr sz="1350" kern="1200">
          <a:solidFill>
            <a:schemeClr val="tx1"/>
          </a:solidFill>
          <a:latin typeface="+mn-lt"/>
          <a:ea typeface="+mn-ea"/>
          <a:cs typeface="+mn-cs"/>
        </a:defRPr>
      </a:lvl6pPr>
      <a:lvl7pPr marL="2057400" algn="l" defTabSz="685800" rtl="0" eaLnBrk="1" latinLnBrk="0" hangingPunct="1">
        <a:defRPr sz="1350" kern="1200">
          <a:solidFill>
            <a:schemeClr val="tx1"/>
          </a:solidFill>
          <a:latin typeface="+mn-lt"/>
          <a:ea typeface="+mn-ea"/>
          <a:cs typeface="+mn-cs"/>
        </a:defRPr>
      </a:lvl7pPr>
      <a:lvl8pPr marL="2400300" algn="l" defTabSz="685800" rtl="0" eaLnBrk="1" latinLnBrk="0" hangingPunct="1">
        <a:defRPr sz="1350" kern="1200">
          <a:solidFill>
            <a:schemeClr val="tx1"/>
          </a:solidFill>
          <a:latin typeface="+mn-lt"/>
          <a:ea typeface="+mn-ea"/>
          <a:cs typeface="+mn-cs"/>
        </a:defRPr>
      </a:lvl8pPr>
      <a:lvl9pPr marL="2743200" algn="l" defTabSz="685800" rtl="0" eaLnBrk="1" latinLnBrk="0" hangingPunct="1">
        <a:defRPr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9BBD0E68-DF93-2D22-B42F-B8AA4C729AD1}"/>
              </a:ext>
            </a:extLst>
          </p:cNvPr>
          <p:cNvSpPr txBox="1"/>
          <p:nvPr/>
        </p:nvSpPr>
        <p:spPr>
          <a:xfrm>
            <a:off x="187570" y="6495886"/>
            <a:ext cx="4771293" cy="3231654"/>
          </a:xfrm>
          <a:prstGeom prst="rect">
            <a:avLst/>
          </a:prstGeom>
          <a:solidFill>
            <a:srgbClr val="FF66FF"/>
          </a:solidFill>
        </p:spPr>
        <p:txBody>
          <a:bodyPr wrap="square">
            <a:spAutoFit/>
          </a:bodyPr>
          <a:lstStyle/>
          <a:p>
            <a:pPr>
              <a:buFont typeface="+mj-lt"/>
              <a:buAutoNum type="arabicPeriod"/>
            </a:pPr>
            <a:r>
              <a:rPr lang="en-GB" sz="1200" b="1" dirty="0"/>
              <a:t>Time Management - </a:t>
            </a:r>
            <a:r>
              <a:rPr lang="en-GB" sz="1200" dirty="0"/>
              <a:t>Practice creating artworks within a set time limit to prepare for the timed exam. Allocate specific times for planning, experimenting, and completing your final piece.</a:t>
            </a:r>
          </a:p>
          <a:p>
            <a:pPr>
              <a:buFont typeface="+mj-lt"/>
              <a:buAutoNum type="arabicPeriod"/>
            </a:pPr>
            <a:r>
              <a:rPr lang="en-GB" sz="1200" b="1" dirty="0"/>
              <a:t>Planning - </a:t>
            </a:r>
            <a:r>
              <a:rPr lang="en-GB" sz="1200" dirty="0"/>
              <a:t>Before starting, sketch a plan of your final piece. This helps in organizing your thoughts and ensuring you stay on track.</a:t>
            </a:r>
          </a:p>
          <a:p>
            <a:pPr>
              <a:buFont typeface="+mj-lt"/>
              <a:buAutoNum type="arabicPeriod"/>
            </a:pPr>
            <a:r>
              <a:rPr lang="en-GB" sz="1200" b="1" dirty="0"/>
              <a:t>Stay Calm and Focused - </a:t>
            </a:r>
            <a:r>
              <a:rPr lang="en-GB" sz="1200" dirty="0"/>
              <a:t>Keep calm during the exam. If you encounter a problem, take a deep breath, reassess, and continue working.</a:t>
            </a:r>
          </a:p>
          <a:p>
            <a:pPr>
              <a:buFont typeface="+mj-lt"/>
              <a:buAutoNum type="arabicPeriod"/>
            </a:pPr>
            <a:r>
              <a:rPr lang="en-GB" sz="1200" b="1" dirty="0"/>
              <a:t>Final Checks - </a:t>
            </a:r>
            <a:r>
              <a:rPr lang="en-GB" sz="1200" dirty="0"/>
              <a:t>Leave time at the end to review your work. Ensure all your objectives are met and your final piece is polished.</a:t>
            </a:r>
          </a:p>
          <a:p>
            <a:pPr>
              <a:buFont typeface="+mj-lt"/>
              <a:buAutoNum type="arabicPeriod"/>
            </a:pPr>
            <a:r>
              <a:rPr lang="en-GB" sz="1200" b="1" dirty="0"/>
              <a:t>Stay Organized - </a:t>
            </a:r>
            <a:r>
              <a:rPr lang="en-GB" sz="1200" dirty="0"/>
              <a:t>Keep your sketchbook and exam materials well-organized. Regularly update your sheets with new ideas and experiments.</a:t>
            </a:r>
          </a:p>
          <a:p>
            <a:pPr>
              <a:buFont typeface="+mj-lt"/>
              <a:buAutoNum type="arabicPeriod"/>
            </a:pPr>
            <a:r>
              <a:rPr lang="en-GB" sz="1200" b="1" dirty="0"/>
              <a:t>Seek Feedback - </a:t>
            </a:r>
            <a:r>
              <a:rPr lang="en-GB" sz="1200" dirty="0"/>
              <a:t>Share your preparatory work with teachers and peers to receive constructive feedback. Use this feedback to refine and improve your work.</a:t>
            </a:r>
          </a:p>
          <a:p>
            <a:pPr>
              <a:buFont typeface="+mj-lt"/>
              <a:buAutoNum type="arabicPeriod"/>
            </a:pPr>
            <a:r>
              <a:rPr lang="en-GB" sz="1200" b="1" dirty="0"/>
              <a:t>Be Creative and Personal - </a:t>
            </a:r>
            <a:r>
              <a:rPr lang="en-GB" sz="1200" dirty="0"/>
              <a:t>Let your unique voice and style shine through in your work. Enjoy the creative process and express your personal perspective.</a:t>
            </a:r>
          </a:p>
        </p:txBody>
      </p:sp>
      <p:sp>
        <p:nvSpPr>
          <p:cNvPr id="7" name="TextBox 6">
            <a:extLst>
              <a:ext uri="{FF2B5EF4-FFF2-40B4-BE49-F238E27FC236}">
                <a16:creationId xmlns:a16="http://schemas.microsoft.com/office/drawing/2014/main" id="{B7195A59-A826-A00E-9A42-1652F8D9B472}"/>
              </a:ext>
            </a:extLst>
          </p:cNvPr>
          <p:cNvSpPr txBox="1"/>
          <p:nvPr/>
        </p:nvSpPr>
        <p:spPr>
          <a:xfrm>
            <a:off x="199292" y="791987"/>
            <a:ext cx="6561016" cy="5078313"/>
          </a:xfrm>
          <a:prstGeom prst="rect">
            <a:avLst/>
          </a:prstGeom>
          <a:solidFill>
            <a:srgbClr val="99CCFF"/>
          </a:solidFill>
        </p:spPr>
        <p:txBody>
          <a:bodyPr wrap="square">
            <a:spAutoFit/>
          </a:bodyPr>
          <a:lstStyle/>
          <a:p>
            <a:r>
              <a:rPr lang="en-GB" sz="1200" b="1" dirty="0"/>
              <a:t>Have you done the following:</a:t>
            </a:r>
          </a:p>
          <a:p>
            <a:endParaRPr lang="en-GB" sz="1200" b="1" dirty="0"/>
          </a:p>
          <a:p>
            <a:r>
              <a:rPr lang="en-GB" sz="1200" b="1" dirty="0"/>
              <a:t>Understood the exam question – </a:t>
            </a:r>
            <a:r>
              <a:rPr lang="en-GB" sz="1200" dirty="0"/>
              <a:t>Have you read the exam brief carefully and identify the key themes or questions? Did you break down the question into manageable tasks and followed your checklist?</a:t>
            </a:r>
          </a:p>
          <a:p>
            <a:pPr>
              <a:buFont typeface="+mj-lt"/>
              <a:buAutoNum type="arabicPeriod"/>
            </a:pPr>
            <a:endParaRPr lang="en-GB" sz="1200" b="1" dirty="0"/>
          </a:p>
          <a:p>
            <a:r>
              <a:rPr lang="en-GB" sz="1200" b="1" dirty="0"/>
              <a:t>Researched and develop Ideas (AO1) – </a:t>
            </a:r>
            <a:r>
              <a:rPr lang="en-GB" sz="1200" dirty="0"/>
              <a:t>Have you carried out thorough research on the exam theme. Have you explored various artists and art movements relevant to the brief. Did you develop your ideas by creating mind maps, image banks, and initial sketches. Have you document all your findings and thoughts on your </a:t>
            </a:r>
            <a:r>
              <a:rPr lang="en-GB" sz="1200" dirty="0" err="1"/>
              <a:t>shetchbook</a:t>
            </a:r>
            <a:r>
              <a:rPr lang="en-GB" sz="1200" dirty="0"/>
              <a:t>?</a:t>
            </a:r>
          </a:p>
          <a:p>
            <a:endParaRPr lang="en-GB" sz="1200" dirty="0"/>
          </a:p>
          <a:p>
            <a:r>
              <a:rPr lang="en-GB" sz="1200" b="1" dirty="0"/>
              <a:t>Experimented with Materials and Techniques (AO2) - </a:t>
            </a:r>
            <a:r>
              <a:rPr lang="en-GB" sz="1200" dirty="0"/>
              <a:t>Have you experimenting with a range of different materials and techniques? Do your photo-shoots explore different techniques? Have you selected your best photographs from Photo-shoots. Have you used Photo-shop to edit photographs further in a creative way? Have you recorded your experimentation process in your sketchbook? Were </a:t>
            </a:r>
            <a:r>
              <a:rPr lang="en-GB" sz="1200"/>
              <a:t>your sketchbooks </a:t>
            </a:r>
            <a:r>
              <a:rPr lang="en-GB" sz="1200" dirty="0"/>
              <a:t>annotated with what you have learned from each experiment and how it informs your final piece? Does your work relate to the exam question?</a:t>
            </a:r>
          </a:p>
          <a:p>
            <a:endParaRPr lang="en-GB" sz="1200" dirty="0"/>
          </a:p>
          <a:p>
            <a:r>
              <a:rPr lang="en-GB" sz="1200" b="1" dirty="0"/>
              <a:t>Recorded Observations and Ideas (AO3) – </a:t>
            </a:r>
            <a:r>
              <a:rPr lang="en-GB" sz="1200" dirty="0"/>
              <a:t>Have you created detailed  initial responses based on the exam theme? Did you keep a detailed record of your creative process in your sketchbook?. Have you included sketches, notes, and reflections on how your ideas are evolving</a:t>
            </a:r>
          </a:p>
          <a:p>
            <a:endParaRPr lang="en-GB" sz="1200" dirty="0"/>
          </a:p>
          <a:p>
            <a:r>
              <a:rPr lang="en-GB" sz="1200" b="1" dirty="0"/>
              <a:t>Planned and created your Final Piece (AO4) </a:t>
            </a:r>
            <a:r>
              <a:rPr lang="en-GB" sz="1200" dirty="0"/>
              <a:t>- Have you planned your final piece thoroughly, are there plans and sketches of final piece ideas? Did you create preparatory sketches and gather all necessary materials? Have you ensured your final piece demonstrates a clear connection to your research and experimentation? It should reflect your personal interpretation of the exam question. Have you made Mini mock-ups and experiments for final piece? Are you creating an original final piece, that is clearly inspired by your research and creative journey?</a:t>
            </a:r>
          </a:p>
        </p:txBody>
      </p:sp>
      <p:sp>
        <p:nvSpPr>
          <p:cNvPr id="9" name="TextBox 8">
            <a:extLst>
              <a:ext uri="{FF2B5EF4-FFF2-40B4-BE49-F238E27FC236}">
                <a16:creationId xmlns:a16="http://schemas.microsoft.com/office/drawing/2014/main" id="{F1DEC337-229A-042C-2584-6EF43B0080AE}"/>
              </a:ext>
            </a:extLst>
          </p:cNvPr>
          <p:cNvSpPr txBox="1"/>
          <p:nvPr/>
        </p:nvSpPr>
        <p:spPr>
          <a:xfrm>
            <a:off x="179754" y="252995"/>
            <a:ext cx="6580554" cy="369332"/>
          </a:xfrm>
          <a:prstGeom prst="rect">
            <a:avLst/>
          </a:prstGeom>
          <a:solidFill>
            <a:srgbClr val="FFCC66"/>
          </a:solidFill>
        </p:spPr>
        <p:txBody>
          <a:bodyPr wrap="square">
            <a:spAutoFit/>
          </a:bodyPr>
          <a:lstStyle/>
          <a:p>
            <a:pPr algn="ctr"/>
            <a:r>
              <a:rPr lang="en-GB" b="1" dirty="0"/>
              <a:t>Exam revision guide – A level Photography</a:t>
            </a:r>
          </a:p>
        </p:txBody>
      </p:sp>
      <p:sp>
        <p:nvSpPr>
          <p:cNvPr id="11" name="TextBox 10">
            <a:extLst>
              <a:ext uri="{FF2B5EF4-FFF2-40B4-BE49-F238E27FC236}">
                <a16:creationId xmlns:a16="http://schemas.microsoft.com/office/drawing/2014/main" id="{544A4F7C-7225-F3A0-AF71-3517F04CB931}"/>
              </a:ext>
            </a:extLst>
          </p:cNvPr>
          <p:cNvSpPr txBox="1"/>
          <p:nvPr/>
        </p:nvSpPr>
        <p:spPr>
          <a:xfrm>
            <a:off x="189523" y="6012725"/>
            <a:ext cx="6561016" cy="369332"/>
          </a:xfrm>
          <a:prstGeom prst="rect">
            <a:avLst/>
          </a:prstGeom>
          <a:solidFill>
            <a:srgbClr val="92D050"/>
          </a:solidFill>
        </p:spPr>
        <p:txBody>
          <a:bodyPr wrap="square">
            <a:spAutoFit/>
          </a:bodyPr>
          <a:lstStyle/>
          <a:p>
            <a:pPr algn="ctr"/>
            <a:r>
              <a:rPr lang="en-GB" b="1" dirty="0"/>
              <a:t>Exam Day Tips</a:t>
            </a:r>
          </a:p>
        </p:txBody>
      </p:sp>
      <p:pic>
        <p:nvPicPr>
          <p:cNvPr id="1026" name="Picture 2" descr="Terminator | Terminator, Actrice, Comédien">
            <a:extLst>
              <a:ext uri="{FF2B5EF4-FFF2-40B4-BE49-F238E27FC236}">
                <a16:creationId xmlns:a16="http://schemas.microsoft.com/office/drawing/2014/main" id="{29B6BA33-EFCC-3E27-210C-B6A128B595A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5056552" y="6527842"/>
            <a:ext cx="1703755" cy="1367085"/>
          </a:xfrm>
          <a:prstGeom prst="rect">
            <a:avLst/>
          </a:prstGeom>
          <a:noFill/>
          <a:extLst>
            <a:ext uri="{909E8E84-426E-40DD-AFC4-6F175D3DCCD1}">
              <a14:hiddenFill xmlns:a14="http://schemas.microsoft.com/office/drawing/2010/main">
                <a:solidFill>
                  <a:srgbClr val="FFFFFF"/>
                </a:solidFill>
              </a14:hiddenFill>
            </a:ext>
          </a:extLst>
        </p:spPr>
      </p:pic>
      <p:sp>
        <p:nvSpPr>
          <p:cNvPr id="12" name="TextBox 11">
            <a:extLst>
              <a:ext uri="{FF2B5EF4-FFF2-40B4-BE49-F238E27FC236}">
                <a16:creationId xmlns:a16="http://schemas.microsoft.com/office/drawing/2014/main" id="{B3F1A235-5C48-C2E9-A19B-9096E79F5BAF}"/>
              </a:ext>
            </a:extLst>
          </p:cNvPr>
          <p:cNvSpPr txBox="1"/>
          <p:nvPr/>
        </p:nvSpPr>
        <p:spPr>
          <a:xfrm>
            <a:off x="5056552" y="8413862"/>
            <a:ext cx="1703755" cy="1323439"/>
          </a:xfrm>
          <a:prstGeom prst="rect">
            <a:avLst/>
          </a:prstGeom>
          <a:solidFill>
            <a:srgbClr val="FFFF00"/>
          </a:solidFill>
        </p:spPr>
        <p:txBody>
          <a:bodyPr wrap="square" rtlCol="0">
            <a:spAutoFit/>
          </a:bodyPr>
          <a:lstStyle/>
          <a:p>
            <a:pPr algn="ctr"/>
            <a:r>
              <a:rPr lang="en-GB" sz="4000" dirty="0"/>
              <a:t>Good</a:t>
            </a:r>
          </a:p>
          <a:p>
            <a:pPr algn="ctr"/>
            <a:r>
              <a:rPr lang="en-GB" sz="4000" dirty="0"/>
              <a:t>Luck!</a:t>
            </a:r>
          </a:p>
        </p:txBody>
      </p:sp>
    </p:spTree>
    <p:extLst>
      <p:ext uri="{BB962C8B-B14F-4D97-AF65-F5344CB8AC3E}">
        <p14:creationId xmlns:p14="http://schemas.microsoft.com/office/powerpoint/2010/main" val="2852553405"/>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2013 - 2022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4638D4C6F8F7F84CA1777220FF12F038" ma:contentTypeVersion="17" ma:contentTypeDescription="Create a new document." ma:contentTypeScope="" ma:versionID="c01007f17ec37fbf03c8c13ff30d60cb">
  <xsd:schema xmlns:xsd="http://www.w3.org/2001/XMLSchema" xmlns:xs="http://www.w3.org/2001/XMLSchema" xmlns:p="http://schemas.microsoft.com/office/2006/metadata/properties" xmlns:ns2="674e81a2-14a1-4ef6-96bb-2220e3ba2467" xmlns:ns3="0ec6cbca-d623-4ab2-9853-95948a287d12" targetNamespace="http://schemas.microsoft.com/office/2006/metadata/properties" ma:root="true" ma:fieldsID="910a97f7aaa471018f1d3525c4b945db" ns2:_="" ns3:_="">
    <xsd:import namespace="674e81a2-14a1-4ef6-96bb-2220e3ba2467"/>
    <xsd:import namespace="0ec6cbca-d623-4ab2-9853-95948a287d12"/>
    <xsd:element name="properties">
      <xsd:complexType>
        <xsd:sequence>
          <xsd:element name="documentManagement">
            <xsd:complexType>
              <xsd:all>
                <xsd:element ref="ns2:MediaServiceMetadata" minOccurs="0"/>
                <xsd:element ref="ns2:MediaServiceFastMetadata" minOccurs="0"/>
                <xsd:element ref="ns2:MediaServiceAutoTags" minOccurs="0"/>
                <xsd:element ref="ns2:MediaServiceOCR" minOccurs="0"/>
                <xsd:element ref="ns2:MediaServiceGenerationTime" minOccurs="0"/>
                <xsd:element ref="ns2:MediaServiceEventHashCode" minOccurs="0"/>
                <xsd:element ref="ns2:MediaServiceAutoKeyPoints" minOccurs="0"/>
                <xsd:element ref="ns2:MediaServiceKeyPoints" minOccurs="0"/>
                <xsd:element ref="ns2:MediaServiceDateTaken" minOccurs="0"/>
                <xsd:element ref="ns2:MediaLengthInSeconds" minOccurs="0"/>
                <xsd:element ref="ns3:SharedWithUsers" minOccurs="0"/>
                <xsd:element ref="ns3:SharedWithDetails" minOccurs="0"/>
                <xsd:element ref="ns2:lcf76f155ced4ddcb4097134ff3c332f" minOccurs="0"/>
                <xsd:element ref="ns3:TaxCatchAll" minOccurs="0"/>
                <xsd:element ref="ns2:MediaServiceObjectDetectorVersions" minOccurs="0"/>
                <xsd:element ref="ns2:MediaServiceSearchPropertie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74e81a2-14a1-4ef6-96bb-2220e3ba246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Tags" ma:index="10" nillable="true" ma:displayName="Tags" ma:internalName="MediaServiceAutoTags" ma:readOnly="true">
      <xsd:simpleType>
        <xsd:restriction base="dms:Text"/>
      </xsd:simpleType>
    </xsd:element>
    <xsd:element name="MediaServiceOCR" ma:index="11" nillable="true" ma:displayName="Extracted Text" ma:internalName="MediaServiceOCR" ma:readOnly="true">
      <xsd:simpleType>
        <xsd:restriction base="dms:Note">
          <xsd:maxLength value="255"/>
        </xsd:restriction>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ServiceAutoKeyPoints" ma:index="14" nillable="true" ma:displayName="MediaServiceAutoKeyPoints" ma:hidden="true" ma:internalName="MediaServiceAutoKeyPoints" ma:readOnly="true">
      <xsd:simpleType>
        <xsd:restriction base="dms:Note"/>
      </xsd:simpleType>
    </xsd:element>
    <xsd:element name="MediaServiceKeyPoints" ma:index="15" nillable="true" ma:displayName="KeyPoints" ma:internalName="MediaServiceKeyPoints" ma:readOnly="true">
      <xsd:simpleType>
        <xsd:restriction base="dms:Note">
          <xsd:maxLength value="255"/>
        </xsd:restriction>
      </xsd:simpleType>
    </xsd:element>
    <xsd:element name="MediaServiceDateTaken" ma:index="16" nillable="true" ma:displayName="MediaServiceDateTaken" ma:hidden="true" ma:internalName="MediaServiceDateTaken" ma:readOnly="true">
      <xsd:simpleType>
        <xsd:restriction base="dms:Text"/>
      </xsd:simpleType>
    </xsd:element>
    <xsd:element name="MediaLengthInSeconds" ma:index="17" nillable="true" ma:displayName="MediaLengthInSeconds" ma:hidden="true" ma:internalName="MediaLengthInSeconds" ma:readOnly="true">
      <xsd:simpleType>
        <xsd:restriction base="dms:Unknown"/>
      </xsd:simpleType>
    </xsd:element>
    <xsd:element name="lcf76f155ced4ddcb4097134ff3c332f" ma:index="21" nillable="true" ma:taxonomy="true" ma:internalName="lcf76f155ced4ddcb4097134ff3c332f" ma:taxonomyFieldName="MediaServiceImageTags" ma:displayName="Image Tags" ma:readOnly="false" ma:fieldId="{5cf76f15-5ced-4ddc-b409-7134ff3c332f}" ma:taxonomyMulti="true" ma:sspId="1a989ecf-9bff-4200-afe2-21ab510cc375" ma:termSetId="09814cd3-568e-fe90-9814-8d621ff8fb84" ma:anchorId="fba54fb3-c3e1-fe81-a776-ca4b69148c4d" ma:open="true" ma:isKeyword="false">
      <xsd:complexType>
        <xsd:sequence>
          <xsd:element ref="pc:Terms" minOccurs="0" maxOccurs="1"/>
        </xsd:sequence>
      </xsd:complexType>
    </xsd:element>
    <xsd:element name="MediaServiceObjectDetectorVersions" ma:index="23" nillable="true" ma:displayName="MediaServiceObjectDetectorVersions" ma:hidden="true" ma:indexed="true" ma:internalName="MediaServiceObjectDetectorVersions" ma:readOnly="true">
      <xsd:simpleType>
        <xsd:restriction base="dms:Text"/>
      </xsd:simpleType>
    </xsd:element>
    <xsd:element name="MediaServiceSearchProperties" ma:index="24" nillable="true" ma:displayName="MediaServiceSearchProperties" ma:hidden="true" ma:internalName="MediaServiceSearchProperties" ma:readOnly="true">
      <xsd:simpleType>
        <xsd:restriction base="dms:Note"/>
      </xsd:simpleType>
    </xsd:element>
  </xsd:schema>
  <xsd:schema xmlns:xsd="http://www.w3.org/2001/XMLSchema" xmlns:xs="http://www.w3.org/2001/XMLSchema" xmlns:dms="http://schemas.microsoft.com/office/2006/documentManagement/types" xmlns:pc="http://schemas.microsoft.com/office/infopath/2007/PartnerControls" targetNamespace="0ec6cbca-d623-4ab2-9853-95948a287d12" elementFormDefault="qualified">
    <xsd:import namespace="http://schemas.microsoft.com/office/2006/documentManagement/types"/>
    <xsd:import namespace="http://schemas.microsoft.com/office/infopath/2007/PartnerControls"/>
    <xsd:element name="SharedWithUsers" ma:index="1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9" nillable="true" ma:displayName="Shared With Details" ma:internalName="SharedWithDetails" ma:readOnly="true">
      <xsd:simpleType>
        <xsd:restriction base="dms:Note">
          <xsd:maxLength value="255"/>
        </xsd:restriction>
      </xsd:simpleType>
    </xsd:element>
    <xsd:element name="TaxCatchAll" ma:index="22" nillable="true" ma:displayName="Taxonomy Catch All Column" ma:hidden="true" ma:list="{e55ae6b7-db87-4ad6-9e61-cf60e23f88a6}" ma:internalName="TaxCatchAll" ma:showField="CatchAllData" ma:web="0ec6cbca-d623-4ab2-9853-95948a287d12">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TaxCatchAll xmlns="0ec6cbca-d623-4ab2-9853-95948a287d12" xsi:nil="true"/>
    <lcf76f155ced4ddcb4097134ff3c332f xmlns="674e81a2-14a1-4ef6-96bb-2220e3ba2467">
      <Terms xmlns="http://schemas.microsoft.com/office/infopath/2007/PartnerControls"/>
    </lcf76f155ced4ddcb4097134ff3c332f>
  </documentManagement>
</p:properties>
</file>

<file path=customXml/itemProps1.xml><?xml version="1.0" encoding="utf-8"?>
<ds:datastoreItem xmlns:ds="http://schemas.openxmlformats.org/officeDocument/2006/customXml" ds:itemID="{57A3D030-DC57-4173-8D8F-FEF4581803A5}"/>
</file>

<file path=customXml/itemProps2.xml><?xml version="1.0" encoding="utf-8"?>
<ds:datastoreItem xmlns:ds="http://schemas.openxmlformats.org/officeDocument/2006/customXml" ds:itemID="{CCC06023-E25B-4E53-9018-642C12F6C389}"/>
</file>

<file path=customXml/itemProps3.xml><?xml version="1.0" encoding="utf-8"?>
<ds:datastoreItem xmlns:ds="http://schemas.openxmlformats.org/officeDocument/2006/customXml" ds:itemID="{6AB789B1-2EA7-47A6-86E4-3A92DBC06DD4}"/>
</file>

<file path=docProps/app.xml><?xml version="1.0" encoding="utf-8"?>
<Properties xmlns="http://schemas.openxmlformats.org/officeDocument/2006/extended-properties" xmlns:vt="http://schemas.openxmlformats.org/officeDocument/2006/docPropsVTypes">
  <Template>Office 2013 - 2022 Theme</Template>
  <TotalTime>42</TotalTime>
  <Words>534</Words>
  <Application>Microsoft Office PowerPoint</Application>
  <PresentationFormat>A4 Paper (210x297 mm)</PresentationFormat>
  <Paragraphs>22</Paragraphs>
  <Slides>1</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Arial</vt:lpstr>
      <vt:lpstr>Calibri</vt:lpstr>
      <vt:lpstr>Calibri Light</vt:lpstr>
      <vt:lpstr>Office Theme</vt:lpstr>
      <vt:lpstr>PowerPoint Presentation</vt:lpstr>
    </vt:vector>
  </TitlesOfParts>
  <Company>RM Education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Mr G. Hayman</dc:creator>
  <cp:lastModifiedBy>Mr G. Hayman</cp:lastModifiedBy>
  <cp:revision>5</cp:revision>
  <cp:lastPrinted>2024-07-04T11:55:07Z</cp:lastPrinted>
  <dcterms:created xsi:type="dcterms:W3CDTF">2024-07-04T11:29:19Z</dcterms:created>
  <dcterms:modified xsi:type="dcterms:W3CDTF">2024-07-16T15:37:50Z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0x0101004638D4C6F8F7F84CA1777220FF12F038</vt:lpwstr>
  </property>
</Properties>
</file>