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3FF"/>
    <a:srgbClr val="BED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E. Cale" userId="e329fed6-2613-4f3b-a3c2-dd7e7a729cb0" providerId="ADAL" clId="{FF06B0C0-C996-4C7B-8114-EE69B124BE3B}"/>
    <pc:docChg chg="undo custSel modSld">
      <pc:chgData name="Ms E. Cale" userId="e329fed6-2613-4f3b-a3c2-dd7e7a729cb0" providerId="ADAL" clId="{FF06B0C0-C996-4C7B-8114-EE69B124BE3B}" dt="2024-06-06T09:39:13.428" v="124" actId="1076"/>
      <pc:docMkLst>
        <pc:docMk/>
      </pc:docMkLst>
      <pc:sldChg chg="modSp mod">
        <pc:chgData name="Ms E. Cale" userId="e329fed6-2613-4f3b-a3c2-dd7e7a729cb0" providerId="ADAL" clId="{FF06B0C0-C996-4C7B-8114-EE69B124BE3B}" dt="2024-06-06T09:39:13.428" v="124" actId="1076"/>
        <pc:sldMkLst>
          <pc:docMk/>
          <pc:sldMk cId="145350148" sldId="256"/>
        </pc:sldMkLst>
        <pc:spChg chg="mod">
          <ac:chgData name="Ms E. Cale" userId="e329fed6-2613-4f3b-a3c2-dd7e7a729cb0" providerId="ADAL" clId="{FF06B0C0-C996-4C7B-8114-EE69B124BE3B}" dt="2024-06-06T09:29:20.250" v="30" actId="20577"/>
          <ac:spMkLst>
            <pc:docMk/>
            <pc:sldMk cId="145350148" sldId="256"/>
            <ac:spMk id="7" creationId="{6E0D9DF2-44E7-0189-1AE7-FE91E11769EA}"/>
          </ac:spMkLst>
        </pc:spChg>
        <pc:spChg chg="mod">
          <ac:chgData name="Ms E. Cale" userId="e329fed6-2613-4f3b-a3c2-dd7e7a729cb0" providerId="ADAL" clId="{FF06B0C0-C996-4C7B-8114-EE69B124BE3B}" dt="2024-06-06T09:31:26.703" v="122" actId="20577"/>
          <ac:spMkLst>
            <pc:docMk/>
            <pc:sldMk cId="145350148" sldId="256"/>
            <ac:spMk id="9" creationId="{7FD848B5-3AA6-479F-D868-B634C53176E1}"/>
          </ac:spMkLst>
        </pc:spChg>
        <pc:spChg chg="mod">
          <ac:chgData name="Ms E. Cale" userId="e329fed6-2613-4f3b-a3c2-dd7e7a729cb0" providerId="ADAL" clId="{FF06B0C0-C996-4C7B-8114-EE69B124BE3B}" dt="2024-06-06T09:29:28.638" v="56" actId="20577"/>
          <ac:spMkLst>
            <pc:docMk/>
            <pc:sldMk cId="145350148" sldId="256"/>
            <ac:spMk id="11" creationId="{CFAC206D-AD05-41BC-4196-2B53C5C3EFDA}"/>
          </ac:spMkLst>
        </pc:spChg>
        <pc:graphicFrameChg chg="mod">
          <ac:chgData name="Ms E. Cale" userId="e329fed6-2613-4f3b-a3c2-dd7e7a729cb0" providerId="ADAL" clId="{FF06B0C0-C996-4C7B-8114-EE69B124BE3B}" dt="2024-06-06T09:39:13.428" v="124" actId="1076"/>
          <ac:graphicFrameMkLst>
            <pc:docMk/>
            <pc:sldMk cId="145350148" sldId="256"/>
            <ac:graphicFrameMk id="6" creationId="{8624FF1B-99D4-2DF7-9445-D41ED5E45954}"/>
          </ac:graphicFrameMkLst>
        </pc:graphicFrameChg>
      </pc:sldChg>
    </pc:docChg>
  </pc:docChgLst>
  <pc:docChgLst>
    <pc:chgData name="Ms E. Cale" userId="e329fed6-2613-4f3b-a3c2-dd7e7a729cb0" providerId="ADAL" clId="{34383264-5C3E-489F-A77B-8076039C6C9E}"/>
    <pc:docChg chg="undo custSel addSld modSld">
      <pc:chgData name="Ms E. Cale" userId="e329fed6-2613-4f3b-a3c2-dd7e7a729cb0" providerId="ADAL" clId="{34383264-5C3E-489F-A77B-8076039C6C9E}" dt="2024-06-07T09:10:09.887" v="285" actId="2890"/>
      <pc:docMkLst>
        <pc:docMk/>
      </pc:docMkLst>
      <pc:sldChg chg="addSp delSp modSp mod">
        <pc:chgData name="Ms E. Cale" userId="e329fed6-2613-4f3b-a3c2-dd7e7a729cb0" providerId="ADAL" clId="{34383264-5C3E-489F-A77B-8076039C6C9E}" dt="2024-06-07T09:09:17.489" v="272" actId="167"/>
        <pc:sldMkLst>
          <pc:docMk/>
          <pc:sldMk cId="145350148" sldId="256"/>
        </pc:sldMkLst>
        <pc:spChg chg="add del mod">
          <ac:chgData name="Ms E. Cale" userId="e329fed6-2613-4f3b-a3c2-dd7e7a729cb0" providerId="ADAL" clId="{34383264-5C3E-489F-A77B-8076039C6C9E}" dt="2024-06-07T09:06:24.901" v="224" actId="21"/>
          <ac:spMkLst>
            <pc:docMk/>
            <pc:sldMk cId="145350148" sldId="256"/>
            <ac:spMk id="2" creationId="{8C799FE2-0004-45CE-1287-2F3A284CEE17}"/>
          </ac:spMkLst>
        </pc:spChg>
        <pc:spChg chg="add mod">
          <ac:chgData name="Ms E. Cale" userId="e329fed6-2613-4f3b-a3c2-dd7e7a729cb0" providerId="ADAL" clId="{34383264-5C3E-489F-A77B-8076039C6C9E}" dt="2024-06-07T09:09:10.304" v="271" actId="1036"/>
          <ac:spMkLst>
            <pc:docMk/>
            <pc:sldMk cId="145350148" sldId="256"/>
            <ac:spMk id="3" creationId="{C04A89E8-C697-4631-2520-4B2503673625}"/>
          </ac:spMkLst>
        </pc:spChg>
        <pc:spChg chg="del">
          <ac:chgData name="Ms E. Cale" userId="e329fed6-2613-4f3b-a3c2-dd7e7a729cb0" providerId="ADAL" clId="{34383264-5C3E-489F-A77B-8076039C6C9E}" dt="2024-06-07T08:55:35.044" v="1" actId="478"/>
          <ac:spMkLst>
            <pc:docMk/>
            <pc:sldMk cId="145350148" sldId="256"/>
            <ac:spMk id="7" creationId="{6E0D9DF2-44E7-0189-1AE7-FE91E11769EA}"/>
          </ac:spMkLst>
        </pc:spChg>
        <pc:spChg chg="del">
          <ac:chgData name="Ms E. Cale" userId="e329fed6-2613-4f3b-a3c2-dd7e7a729cb0" providerId="ADAL" clId="{34383264-5C3E-489F-A77B-8076039C6C9E}" dt="2024-06-07T08:55:35.044" v="1" actId="478"/>
          <ac:spMkLst>
            <pc:docMk/>
            <pc:sldMk cId="145350148" sldId="256"/>
            <ac:spMk id="9" creationId="{7FD848B5-3AA6-479F-D868-B634C53176E1}"/>
          </ac:spMkLst>
        </pc:spChg>
        <pc:spChg chg="del">
          <ac:chgData name="Ms E. Cale" userId="e329fed6-2613-4f3b-a3c2-dd7e7a729cb0" providerId="ADAL" clId="{34383264-5C3E-489F-A77B-8076039C6C9E}" dt="2024-06-07T08:55:35.044" v="1" actId="478"/>
          <ac:spMkLst>
            <pc:docMk/>
            <pc:sldMk cId="145350148" sldId="256"/>
            <ac:spMk id="11" creationId="{CFAC206D-AD05-41BC-4196-2B53C5C3EFDA}"/>
          </ac:spMkLst>
        </pc:spChg>
        <pc:spChg chg="del mod">
          <ac:chgData name="Ms E. Cale" userId="e329fed6-2613-4f3b-a3c2-dd7e7a729cb0" providerId="ADAL" clId="{34383264-5C3E-489F-A77B-8076039C6C9E}" dt="2024-06-07T08:56:30.867" v="30" actId="478"/>
          <ac:spMkLst>
            <pc:docMk/>
            <pc:sldMk cId="145350148" sldId="256"/>
            <ac:spMk id="12" creationId="{5B09442D-E441-1D2B-5868-F66AA765D700}"/>
          </ac:spMkLst>
        </pc:spChg>
        <pc:graphicFrameChg chg="mod modGraphic">
          <ac:chgData name="Ms E. Cale" userId="e329fed6-2613-4f3b-a3c2-dd7e7a729cb0" providerId="ADAL" clId="{34383264-5C3E-489F-A77B-8076039C6C9E}" dt="2024-06-07T09:09:06.072" v="267" actId="1036"/>
          <ac:graphicFrameMkLst>
            <pc:docMk/>
            <pc:sldMk cId="145350148" sldId="256"/>
            <ac:graphicFrameMk id="6" creationId="{8624FF1B-99D4-2DF7-9445-D41ED5E45954}"/>
          </ac:graphicFrameMkLst>
        </pc:graphicFrameChg>
        <pc:picChg chg="mod">
          <ac:chgData name="Ms E. Cale" userId="e329fed6-2613-4f3b-a3c2-dd7e7a729cb0" providerId="ADAL" clId="{34383264-5C3E-489F-A77B-8076039C6C9E}" dt="2024-06-07T09:09:17.489" v="272" actId="167"/>
          <ac:picMkLst>
            <pc:docMk/>
            <pc:sldMk cId="145350148" sldId="256"/>
            <ac:picMk id="1026" creationId="{B3898657-B046-4F58-DAAF-42CB83B1021D}"/>
          </ac:picMkLst>
        </pc:picChg>
      </pc:sldChg>
      <pc:sldChg chg="addSp delSp modSp add mod">
        <pc:chgData name="Ms E. Cale" userId="e329fed6-2613-4f3b-a3c2-dd7e7a729cb0" providerId="ADAL" clId="{34383264-5C3E-489F-A77B-8076039C6C9E}" dt="2024-06-07T09:09:48.270" v="284" actId="1076"/>
        <pc:sldMkLst>
          <pc:docMk/>
          <pc:sldMk cId="1697384837" sldId="257"/>
        </pc:sldMkLst>
        <pc:spChg chg="mod">
          <ac:chgData name="Ms E. Cale" userId="e329fed6-2613-4f3b-a3c2-dd7e7a729cb0" providerId="ADAL" clId="{34383264-5C3E-489F-A77B-8076039C6C9E}" dt="2024-06-07T09:09:48.270" v="284" actId="1076"/>
          <ac:spMkLst>
            <pc:docMk/>
            <pc:sldMk cId="1697384837" sldId="257"/>
            <ac:spMk id="7" creationId="{6E0D9DF2-44E7-0189-1AE7-FE91E11769EA}"/>
          </ac:spMkLst>
        </pc:spChg>
        <pc:spChg chg="mod">
          <ac:chgData name="Ms E. Cale" userId="e329fed6-2613-4f3b-a3c2-dd7e7a729cb0" providerId="ADAL" clId="{34383264-5C3E-489F-A77B-8076039C6C9E}" dt="2024-06-07T09:09:48.270" v="284" actId="1076"/>
          <ac:spMkLst>
            <pc:docMk/>
            <pc:sldMk cId="1697384837" sldId="257"/>
            <ac:spMk id="9" creationId="{7FD848B5-3AA6-479F-D868-B634C53176E1}"/>
          </ac:spMkLst>
        </pc:spChg>
        <pc:spChg chg="mod">
          <ac:chgData name="Ms E. Cale" userId="e329fed6-2613-4f3b-a3c2-dd7e7a729cb0" providerId="ADAL" clId="{34383264-5C3E-489F-A77B-8076039C6C9E}" dt="2024-06-07T09:09:48.270" v="284" actId="1076"/>
          <ac:spMkLst>
            <pc:docMk/>
            <pc:sldMk cId="1697384837" sldId="257"/>
            <ac:spMk id="11" creationId="{CFAC206D-AD05-41BC-4196-2B53C5C3EFDA}"/>
          </ac:spMkLst>
        </pc:spChg>
        <pc:spChg chg="del mod">
          <ac:chgData name="Ms E. Cale" userId="e329fed6-2613-4f3b-a3c2-dd7e7a729cb0" providerId="ADAL" clId="{34383264-5C3E-489F-A77B-8076039C6C9E}" dt="2024-06-07T09:05:58.255" v="219" actId="21"/>
          <ac:spMkLst>
            <pc:docMk/>
            <pc:sldMk cId="1697384837" sldId="257"/>
            <ac:spMk id="12" creationId="{5B09442D-E441-1D2B-5868-F66AA765D700}"/>
          </ac:spMkLst>
        </pc:spChg>
        <pc:graphicFrameChg chg="del mod">
          <ac:chgData name="Ms E. Cale" userId="e329fed6-2613-4f3b-a3c2-dd7e7a729cb0" providerId="ADAL" clId="{34383264-5C3E-489F-A77B-8076039C6C9E}" dt="2024-06-07T08:58:10.448" v="61" actId="478"/>
          <ac:graphicFrameMkLst>
            <pc:docMk/>
            <pc:sldMk cId="1697384837" sldId="257"/>
            <ac:graphicFrameMk id="6" creationId="{8624FF1B-99D4-2DF7-9445-D41ED5E45954}"/>
          </ac:graphicFrameMkLst>
        </pc:graphicFrameChg>
        <pc:picChg chg="add del mod">
          <ac:chgData name="Ms E. Cale" userId="e329fed6-2613-4f3b-a3c2-dd7e7a729cb0" providerId="ADAL" clId="{34383264-5C3E-489F-A77B-8076039C6C9E}" dt="2024-06-07T09:05:20.791" v="211" actId="478"/>
          <ac:picMkLst>
            <pc:docMk/>
            <pc:sldMk cId="1697384837" sldId="257"/>
            <ac:picMk id="1026" creationId="{B3898657-B046-4F58-DAAF-42CB83B1021D}"/>
          </ac:picMkLst>
        </pc:picChg>
      </pc:sldChg>
      <pc:sldChg chg="add">
        <pc:chgData name="Ms E. Cale" userId="e329fed6-2613-4f3b-a3c2-dd7e7a729cb0" providerId="ADAL" clId="{34383264-5C3E-489F-A77B-8076039C6C9E}" dt="2024-06-07T08:57:53.356" v="56" actId="2890"/>
        <pc:sldMkLst>
          <pc:docMk/>
          <pc:sldMk cId="735781187" sldId="258"/>
        </pc:sldMkLst>
      </pc:sldChg>
      <pc:sldChg chg="add">
        <pc:chgData name="Ms E. Cale" userId="e329fed6-2613-4f3b-a3c2-dd7e7a729cb0" providerId="ADAL" clId="{34383264-5C3E-489F-A77B-8076039C6C9E}" dt="2024-06-07T09:10:09.887" v="285" actId="2890"/>
        <pc:sldMkLst>
          <pc:docMk/>
          <pc:sldMk cId="2978719441" sldId="259"/>
        </pc:sldMkLst>
      </pc:sldChg>
    </pc:docChg>
  </pc:docChgLst>
  <pc:docChgLst>
    <pc:chgData name="Ms E. Cale" userId="e329fed6-2613-4f3b-a3c2-dd7e7a729cb0" providerId="ADAL" clId="{C3FA519A-56B8-4100-A46A-9C9630513D48}"/>
    <pc:docChg chg="delSld modSld">
      <pc:chgData name="Ms E. Cale" userId="e329fed6-2613-4f3b-a3c2-dd7e7a729cb0" providerId="ADAL" clId="{C3FA519A-56B8-4100-A46A-9C9630513D48}" dt="2024-11-13T15:00:21.714" v="2" actId="20577"/>
      <pc:docMkLst>
        <pc:docMk/>
      </pc:docMkLst>
      <pc:sldChg chg="del">
        <pc:chgData name="Ms E. Cale" userId="e329fed6-2613-4f3b-a3c2-dd7e7a729cb0" providerId="ADAL" clId="{C3FA519A-56B8-4100-A46A-9C9630513D48}" dt="2024-11-13T15:00:08.359" v="0" actId="47"/>
        <pc:sldMkLst>
          <pc:docMk/>
          <pc:sldMk cId="145350148" sldId="256"/>
        </pc:sldMkLst>
      </pc:sldChg>
      <pc:sldChg chg="del">
        <pc:chgData name="Ms E. Cale" userId="e329fed6-2613-4f3b-a3c2-dd7e7a729cb0" providerId="ADAL" clId="{C3FA519A-56B8-4100-A46A-9C9630513D48}" dt="2024-11-13T15:00:09.676" v="1" actId="47"/>
        <pc:sldMkLst>
          <pc:docMk/>
          <pc:sldMk cId="1697384837" sldId="257"/>
        </pc:sldMkLst>
      </pc:sldChg>
      <pc:sldChg chg="modSp mod">
        <pc:chgData name="Ms E. Cale" userId="e329fed6-2613-4f3b-a3c2-dd7e7a729cb0" providerId="ADAL" clId="{C3FA519A-56B8-4100-A46A-9C9630513D48}" dt="2024-11-13T15:00:21.714" v="2" actId="20577"/>
        <pc:sldMkLst>
          <pc:docMk/>
          <pc:sldMk cId="735781187" sldId="258"/>
        </pc:sldMkLst>
        <pc:spChg chg="mod">
          <ac:chgData name="Ms E. Cale" userId="e329fed6-2613-4f3b-a3c2-dd7e7a729cb0" providerId="ADAL" clId="{C3FA519A-56B8-4100-A46A-9C9630513D48}" dt="2024-11-13T15:00:21.714" v="2" actId="20577"/>
          <ac:spMkLst>
            <pc:docMk/>
            <pc:sldMk cId="735781187" sldId="258"/>
            <ac:spMk id="9" creationId="{7FD848B5-3AA6-479F-D868-B634C53176E1}"/>
          </ac:spMkLst>
        </pc:spChg>
      </pc:sldChg>
    </pc:docChg>
  </pc:docChgLst>
  <pc:docChgLst>
    <pc:chgData name="Ms E. Cale" userId="e329fed6-2613-4f3b-a3c2-dd7e7a729cb0" providerId="ADAL" clId="{817216E9-B4EB-4136-8B50-05597F5CA0E3}"/>
    <pc:docChg chg="delSld">
      <pc:chgData name="Ms E. Cale" userId="e329fed6-2613-4f3b-a3c2-dd7e7a729cb0" providerId="ADAL" clId="{817216E9-B4EB-4136-8B50-05597F5CA0E3}" dt="2024-06-07T12:34:43.779" v="0" actId="47"/>
      <pc:docMkLst>
        <pc:docMk/>
      </pc:docMkLst>
      <pc:sldChg chg="del">
        <pc:chgData name="Ms E. Cale" userId="e329fed6-2613-4f3b-a3c2-dd7e7a729cb0" providerId="ADAL" clId="{817216E9-B4EB-4136-8B50-05597F5CA0E3}" dt="2024-06-07T12:34:43.779" v="0" actId="47"/>
        <pc:sldMkLst>
          <pc:docMk/>
          <pc:sldMk cId="2978719441" sldId="25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C16E55-BFB9-42B3-900C-9875F0E254D5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 phldr="1"/>
      <dgm:spPr/>
    </dgm:pt>
    <dgm:pt modelId="{1DB1CC85-D058-4D0E-B855-7C7F1C87913D}">
      <dgm:prSet phldrT="[Text]"/>
      <dgm:spPr>
        <a:noFill/>
      </dgm:spPr>
      <dgm:t>
        <a:bodyPr/>
        <a:lstStyle/>
        <a:p>
          <a:r>
            <a:rPr lang="en-GB" b="1">
              <a:latin typeface="Garamond" panose="02020404030301010803" pitchFamily="18" charset="0"/>
            </a:rPr>
            <a:t>Community</a:t>
          </a:r>
        </a:p>
      </dgm:t>
    </dgm:pt>
    <dgm:pt modelId="{E8ABF8D2-F0E8-4C4E-A7F5-B9C3A6F6965C}" type="parTrans" cxnId="{3D820807-740E-40DF-BBEC-4B8C74140E1B}">
      <dgm:prSet/>
      <dgm:spPr/>
      <dgm:t>
        <a:bodyPr/>
        <a:lstStyle/>
        <a:p>
          <a:endParaRPr lang="en-GB"/>
        </a:p>
      </dgm:t>
    </dgm:pt>
    <dgm:pt modelId="{BBAC6506-D684-49B6-BCBA-5495B63D5615}" type="sibTrans" cxnId="{3D820807-740E-40DF-BBEC-4B8C74140E1B}">
      <dgm:prSet/>
      <dgm:spPr/>
      <dgm:t>
        <a:bodyPr/>
        <a:lstStyle/>
        <a:p>
          <a:endParaRPr lang="en-GB"/>
        </a:p>
      </dgm:t>
    </dgm:pt>
    <dgm:pt modelId="{2A7ADD7E-1245-4D52-BDFA-9456064B1C5D}">
      <dgm:prSet phldrT="[Text]"/>
      <dgm:spPr>
        <a:noFill/>
      </dgm:spPr>
      <dgm:t>
        <a:bodyPr/>
        <a:lstStyle/>
        <a:p>
          <a:r>
            <a:rPr lang="en-GB" b="1">
              <a:latin typeface="Garamond" panose="02020404030301010803" pitchFamily="18" charset="0"/>
            </a:rPr>
            <a:t>Respect</a:t>
          </a:r>
        </a:p>
      </dgm:t>
    </dgm:pt>
    <dgm:pt modelId="{8CBD25D9-73FD-4218-8048-655F785B266E}" type="parTrans" cxnId="{A5D3EFB5-89B5-44A5-B98E-A9F7CF102ED9}">
      <dgm:prSet/>
      <dgm:spPr/>
      <dgm:t>
        <a:bodyPr/>
        <a:lstStyle/>
        <a:p>
          <a:endParaRPr lang="en-GB"/>
        </a:p>
      </dgm:t>
    </dgm:pt>
    <dgm:pt modelId="{480C4F5B-0C1A-4F1C-8656-B3D60CA2E11A}" type="sibTrans" cxnId="{A5D3EFB5-89B5-44A5-B98E-A9F7CF102ED9}">
      <dgm:prSet/>
      <dgm:spPr/>
      <dgm:t>
        <a:bodyPr/>
        <a:lstStyle/>
        <a:p>
          <a:endParaRPr lang="en-GB"/>
        </a:p>
      </dgm:t>
    </dgm:pt>
    <dgm:pt modelId="{14246834-E5E1-47B2-BBC3-DFC372C9C2BF}">
      <dgm:prSet phldrT="[Text]"/>
      <dgm:spPr>
        <a:noFill/>
      </dgm:spPr>
      <dgm:t>
        <a:bodyPr/>
        <a:lstStyle/>
        <a:p>
          <a:r>
            <a:rPr lang="en-GB" b="1">
              <a:latin typeface="Garamond" panose="02020404030301010803" pitchFamily="18" charset="0"/>
            </a:rPr>
            <a:t>Excellence</a:t>
          </a:r>
        </a:p>
      </dgm:t>
    </dgm:pt>
    <dgm:pt modelId="{631C7522-6559-4BFE-9DFB-7B7F34B53FD0}" type="parTrans" cxnId="{8A701D95-351E-44BA-9EF2-4138E31141EE}">
      <dgm:prSet/>
      <dgm:spPr/>
      <dgm:t>
        <a:bodyPr/>
        <a:lstStyle/>
        <a:p>
          <a:endParaRPr lang="en-GB"/>
        </a:p>
      </dgm:t>
    </dgm:pt>
    <dgm:pt modelId="{9101DB7E-4489-4613-AB7E-82A0F95AA260}" type="sibTrans" cxnId="{8A701D95-351E-44BA-9EF2-4138E31141EE}">
      <dgm:prSet/>
      <dgm:spPr/>
      <dgm:t>
        <a:bodyPr/>
        <a:lstStyle/>
        <a:p>
          <a:endParaRPr lang="en-GB"/>
        </a:p>
      </dgm:t>
    </dgm:pt>
    <dgm:pt modelId="{D9411D7A-A9C1-44E2-BFA4-23ED1AF0F576}" type="pres">
      <dgm:prSet presAssocID="{63C16E55-BFB9-42B3-900C-9875F0E254D5}" presName="compositeShape" presStyleCnt="0">
        <dgm:presLayoutVars>
          <dgm:chMax val="7"/>
          <dgm:dir/>
          <dgm:resizeHandles val="exact"/>
        </dgm:presLayoutVars>
      </dgm:prSet>
      <dgm:spPr/>
    </dgm:pt>
    <dgm:pt modelId="{07F655AE-58FD-4A13-85FB-0D4250FC6EF4}" type="pres">
      <dgm:prSet presAssocID="{63C16E55-BFB9-42B3-900C-9875F0E254D5}" presName="wedge1" presStyleLbl="node1" presStyleIdx="0" presStyleCnt="3"/>
      <dgm:spPr/>
    </dgm:pt>
    <dgm:pt modelId="{452B39F9-B4A4-4E3A-81F5-A6D4DBF90A9D}" type="pres">
      <dgm:prSet presAssocID="{63C16E55-BFB9-42B3-900C-9875F0E254D5}" presName="dummy1a" presStyleCnt="0"/>
      <dgm:spPr/>
    </dgm:pt>
    <dgm:pt modelId="{F5417AFF-809C-4721-A5F4-2211B8BBD77E}" type="pres">
      <dgm:prSet presAssocID="{63C16E55-BFB9-42B3-900C-9875F0E254D5}" presName="dummy1b" presStyleCnt="0"/>
      <dgm:spPr/>
    </dgm:pt>
    <dgm:pt modelId="{D728830B-D0D3-476B-AD85-A1E00B4B9308}" type="pres">
      <dgm:prSet presAssocID="{63C16E55-BFB9-42B3-900C-9875F0E254D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6B60EFC-FEED-4835-BB83-5533D39E34BC}" type="pres">
      <dgm:prSet presAssocID="{63C16E55-BFB9-42B3-900C-9875F0E254D5}" presName="wedge2" presStyleLbl="node1" presStyleIdx="1" presStyleCnt="3"/>
      <dgm:spPr/>
    </dgm:pt>
    <dgm:pt modelId="{01D0908E-EBC5-4DD3-8207-707EE5AE3215}" type="pres">
      <dgm:prSet presAssocID="{63C16E55-BFB9-42B3-900C-9875F0E254D5}" presName="dummy2a" presStyleCnt="0"/>
      <dgm:spPr/>
    </dgm:pt>
    <dgm:pt modelId="{382EAC50-D5A9-4CDC-8F4E-3E2286260D84}" type="pres">
      <dgm:prSet presAssocID="{63C16E55-BFB9-42B3-900C-9875F0E254D5}" presName="dummy2b" presStyleCnt="0"/>
      <dgm:spPr/>
    </dgm:pt>
    <dgm:pt modelId="{EDA1BE89-2CBD-4192-A681-1B4923D7118A}" type="pres">
      <dgm:prSet presAssocID="{63C16E55-BFB9-42B3-900C-9875F0E254D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174CDBF-581C-4A90-BF1D-ED1CA5986CBE}" type="pres">
      <dgm:prSet presAssocID="{63C16E55-BFB9-42B3-900C-9875F0E254D5}" presName="wedge3" presStyleLbl="node1" presStyleIdx="2" presStyleCnt="3"/>
      <dgm:spPr/>
    </dgm:pt>
    <dgm:pt modelId="{9C4E8DDA-FB96-4892-8457-F936B34FCBFA}" type="pres">
      <dgm:prSet presAssocID="{63C16E55-BFB9-42B3-900C-9875F0E254D5}" presName="dummy3a" presStyleCnt="0"/>
      <dgm:spPr/>
    </dgm:pt>
    <dgm:pt modelId="{C6664BC5-F0E2-40AB-8B40-F96A8E514CD7}" type="pres">
      <dgm:prSet presAssocID="{63C16E55-BFB9-42B3-900C-9875F0E254D5}" presName="dummy3b" presStyleCnt="0"/>
      <dgm:spPr/>
    </dgm:pt>
    <dgm:pt modelId="{0B0EF686-6D96-4182-A435-64A17CB1007F}" type="pres">
      <dgm:prSet presAssocID="{63C16E55-BFB9-42B3-900C-9875F0E254D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B8659260-7C47-43DA-879A-0BD5FCBDD365}" type="pres">
      <dgm:prSet presAssocID="{BBAC6506-D684-49B6-BCBA-5495B63D5615}" presName="arrowWedge1" presStyleLbl="fgSibTrans2D1" presStyleIdx="0" presStyleCnt="3"/>
      <dgm:spPr/>
    </dgm:pt>
    <dgm:pt modelId="{E001D992-A992-49F2-81DD-FCE803FE0A7C}" type="pres">
      <dgm:prSet presAssocID="{480C4F5B-0C1A-4F1C-8656-B3D60CA2E11A}" presName="arrowWedge2" presStyleLbl="fgSibTrans2D1" presStyleIdx="1" presStyleCnt="3"/>
      <dgm:spPr/>
    </dgm:pt>
    <dgm:pt modelId="{152EA662-F8C8-4C39-84A9-1B8D7074DEED}" type="pres">
      <dgm:prSet presAssocID="{9101DB7E-4489-4613-AB7E-82A0F95AA260}" presName="arrowWedge3" presStyleLbl="fgSibTrans2D1" presStyleIdx="2" presStyleCnt="3"/>
      <dgm:spPr/>
    </dgm:pt>
  </dgm:ptLst>
  <dgm:cxnLst>
    <dgm:cxn modelId="{3D820807-740E-40DF-BBEC-4B8C74140E1B}" srcId="{63C16E55-BFB9-42B3-900C-9875F0E254D5}" destId="{1DB1CC85-D058-4D0E-B855-7C7F1C87913D}" srcOrd="0" destOrd="0" parTransId="{E8ABF8D2-F0E8-4C4E-A7F5-B9C3A6F6965C}" sibTransId="{BBAC6506-D684-49B6-BCBA-5495B63D5615}"/>
    <dgm:cxn modelId="{A268F910-D5FF-4E4F-B49E-13F83D309A5E}" type="presOf" srcId="{1DB1CC85-D058-4D0E-B855-7C7F1C87913D}" destId="{D728830B-D0D3-476B-AD85-A1E00B4B9308}" srcOrd="1" destOrd="0" presId="urn:microsoft.com/office/officeart/2005/8/layout/cycle8"/>
    <dgm:cxn modelId="{D075E611-3386-4F36-9D5D-714D1F2AD6E9}" type="presOf" srcId="{2A7ADD7E-1245-4D52-BDFA-9456064B1C5D}" destId="{56B60EFC-FEED-4835-BB83-5533D39E34BC}" srcOrd="0" destOrd="0" presId="urn:microsoft.com/office/officeart/2005/8/layout/cycle8"/>
    <dgm:cxn modelId="{70F14B3A-0D4C-446A-9267-CBF309793033}" type="presOf" srcId="{14246834-E5E1-47B2-BBC3-DFC372C9C2BF}" destId="{0B0EF686-6D96-4182-A435-64A17CB1007F}" srcOrd="1" destOrd="0" presId="urn:microsoft.com/office/officeart/2005/8/layout/cycle8"/>
    <dgm:cxn modelId="{6A5F3460-BF5E-425F-A968-030031E65B63}" type="presOf" srcId="{2A7ADD7E-1245-4D52-BDFA-9456064B1C5D}" destId="{EDA1BE89-2CBD-4192-A681-1B4923D7118A}" srcOrd="1" destOrd="0" presId="urn:microsoft.com/office/officeart/2005/8/layout/cycle8"/>
    <dgm:cxn modelId="{D3271980-C6CC-4FA6-AFE0-DFA6AC122AF9}" type="presOf" srcId="{14246834-E5E1-47B2-BBC3-DFC372C9C2BF}" destId="{D174CDBF-581C-4A90-BF1D-ED1CA5986CBE}" srcOrd="0" destOrd="0" presId="urn:microsoft.com/office/officeart/2005/8/layout/cycle8"/>
    <dgm:cxn modelId="{A9015682-FC5E-4E13-A7D4-93D96E48F65F}" type="presOf" srcId="{63C16E55-BFB9-42B3-900C-9875F0E254D5}" destId="{D9411D7A-A9C1-44E2-BFA4-23ED1AF0F576}" srcOrd="0" destOrd="0" presId="urn:microsoft.com/office/officeart/2005/8/layout/cycle8"/>
    <dgm:cxn modelId="{069F8D93-E8F8-4B2A-A7B0-F46FD43BD2E0}" type="presOf" srcId="{1DB1CC85-D058-4D0E-B855-7C7F1C87913D}" destId="{07F655AE-58FD-4A13-85FB-0D4250FC6EF4}" srcOrd="0" destOrd="0" presId="urn:microsoft.com/office/officeart/2005/8/layout/cycle8"/>
    <dgm:cxn modelId="{8A701D95-351E-44BA-9EF2-4138E31141EE}" srcId="{63C16E55-BFB9-42B3-900C-9875F0E254D5}" destId="{14246834-E5E1-47B2-BBC3-DFC372C9C2BF}" srcOrd="2" destOrd="0" parTransId="{631C7522-6559-4BFE-9DFB-7B7F34B53FD0}" sibTransId="{9101DB7E-4489-4613-AB7E-82A0F95AA260}"/>
    <dgm:cxn modelId="{A5D3EFB5-89B5-44A5-B98E-A9F7CF102ED9}" srcId="{63C16E55-BFB9-42B3-900C-9875F0E254D5}" destId="{2A7ADD7E-1245-4D52-BDFA-9456064B1C5D}" srcOrd="1" destOrd="0" parTransId="{8CBD25D9-73FD-4218-8048-655F785B266E}" sibTransId="{480C4F5B-0C1A-4F1C-8656-B3D60CA2E11A}"/>
    <dgm:cxn modelId="{E668EE57-31BE-47DF-8925-9386F2BBC02F}" type="presParOf" srcId="{D9411D7A-A9C1-44E2-BFA4-23ED1AF0F576}" destId="{07F655AE-58FD-4A13-85FB-0D4250FC6EF4}" srcOrd="0" destOrd="0" presId="urn:microsoft.com/office/officeart/2005/8/layout/cycle8"/>
    <dgm:cxn modelId="{76EA2499-A6F3-4834-9FA0-D25D02865C87}" type="presParOf" srcId="{D9411D7A-A9C1-44E2-BFA4-23ED1AF0F576}" destId="{452B39F9-B4A4-4E3A-81F5-A6D4DBF90A9D}" srcOrd="1" destOrd="0" presId="urn:microsoft.com/office/officeart/2005/8/layout/cycle8"/>
    <dgm:cxn modelId="{8917CD5B-4906-4F4E-B980-38D08DF1A3CA}" type="presParOf" srcId="{D9411D7A-A9C1-44E2-BFA4-23ED1AF0F576}" destId="{F5417AFF-809C-4721-A5F4-2211B8BBD77E}" srcOrd="2" destOrd="0" presId="urn:microsoft.com/office/officeart/2005/8/layout/cycle8"/>
    <dgm:cxn modelId="{119AFCF3-B598-491C-BDB5-CC98C927CEEF}" type="presParOf" srcId="{D9411D7A-A9C1-44E2-BFA4-23ED1AF0F576}" destId="{D728830B-D0D3-476B-AD85-A1E00B4B9308}" srcOrd="3" destOrd="0" presId="urn:microsoft.com/office/officeart/2005/8/layout/cycle8"/>
    <dgm:cxn modelId="{80A0E5D7-336F-41CD-A23E-72666B40DED0}" type="presParOf" srcId="{D9411D7A-A9C1-44E2-BFA4-23ED1AF0F576}" destId="{56B60EFC-FEED-4835-BB83-5533D39E34BC}" srcOrd="4" destOrd="0" presId="urn:microsoft.com/office/officeart/2005/8/layout/cycle8"/>
    <dgm:cxn modelId="{926A4504-786D-4131-AF80-AE7BF5FE1596}" type="presParOf" srcId="{D9411D7A-A9C1-44E2-BFA4-23ED1AF0F576}" destId="{01D0908E-EBC5-4DD3-8207-707EE5AE3215}" srcOrd="5" destOrd="0" presId="urn:microsoft.com/office/officeart/2005/8/layout/cycle8"/>
    <dgm:cxn modelId="{F8C917AA-ED2B-466D-9C6A-7F09F256B3D6}" type="presParOf" srcId="{D9411D7A-A9C1-44E2-BFA4-23ED1AF0F576}" destId="{382EAC50-D5A9-4CDC-8F4E-3E2286260D84}" srcOrd="6" destOrd="0" presId="urn:microsoft.com/office/officeart/2005/8/layout/cycle8"/>
    <dgm:cxn modelId="{B7E0BC66-788C-4B03-BE12-9B0A4DC14BE5}" type="presParOf" srcId="{D9411D7A-A9C1-44E2-BFA4-23ED1AF0F576}" destId="{EDA1BE89-2CBD-4192-A681-1B4923D7118A}" srcOrd="7" destOrd="0" presId="urn:microsoft.com/office/officeart/2005/8/layout/cycle8"/>
    <dgm:cxn modelId="{D6F062EE-8596-42EA-B054-488F66F64B0A}" type="presParOf" srcId="{D9411D7A-A9C1-44E2-BFA4-23ED1AF0F576}" destId="{D174CDBF-581C-4A90-BF1D-ED1CA5986CBE}" srcOrd="8" destOrd="0" presId="urn:microsoft.com/office/officeart/2005/8/layout/cycle8"/>
    <dgm:cxn modelId="{94B26FD5-BCF2-4D4D-AD95-46EE0EFCAB17}" type="presParOf" srcId="{D9411D7A-A9C1-44E2-BFA4-23ED1AF0F576}" destId="{9C4E8DDA-FB96-4892-8457-F936B34FCBFA}" srcOrd="9" destOrd="0" presId="urn:microsoft.com/office/officeart/2005/8/layout/cycle8"/>
    <dgm:cxn modelId="{857246EE-D456-4797-B731-BB819B799628}" type="presParOf" srcId="{D9411D7A-A9C1-44E2-BFA4-23ED1AF0F576}" destId="{C6664BC5-F0E2-40AB-8B40-F96A8E514CD7}" srcOrd="10" destOrd="0" presId="urn:microsoft.com/office/officeart/2005/8/layout/cycle8"/>
    <dgm:cxn modelId="{E9B4771F-001E-425E-A654-9AEAC8FBA2EA}" type="presParOf" srcId="{D9411D7A-A9C1-44E2-BFA4-23ED1AF0F576}" destId="{0B0EF686-6D96-4182-A435-64A17CB1007F}" srcOrd="11" destOrd="0" presId="urn:microsoft.com/office/officeart/2005/8/layout/cycle8"/>
    <dgm:cxn modelId="{BCDA1E8A-2777-4CD8-85BD-B081AFB9D0C0}" type="presParOf" srcId="{D9411D7A-A9C1-44E2-BFA4-23ED1AF0F576}" destId="{B8659260-7C47-43DA-879A-0BD5FCBDD365}" srcOrd="12" destOrd="0" presId="urn:microsoft.com/office/officeart/2005/8/layout/cycle8"/>
    <dgm:cxn modelId="{DEFD9B9C-7FBC-4B7F-BF08-3705428E3783}" type="presParOf" srcId="{D9411D7A-A9C1-44E2-BFA4-23ED1AF0F576}" destId="{E001D992-A992-49F2-81DD-FCE803FE0A7C}" srcOrd="13" destOrd="0" presId="urn:microsoft.com/office/officeart/2005/8/layout/cycle8"/>
    <dgm:cxn modelId="{846CCD2A-1743-44EA-99BC-FFFC134AE456}" type="presParOf" srcId="{D9411D7A-A9C1-44E2-BFA4-23ED1AF0F576}" destId="{152EA662-F8C8-4C39-84A9-1B8D7074DEE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655AE-58FD-4A13-85FB-0D4250FC6EF4}">
      <dsp:nvSpPr>
        <dsp:cNvPr id="0" name=""/>
        <dsp:cNvSpPr/>
      </dsp:nvSpPr>
      <dsp:spPr>
        <a:xfrm>
          <a:off x="2871275" y="326018"/>
          <a:ext cx="4213167" cy="4213167"/>
        </a:xfrm>
        <a:prstGeom prst="pie">
          <a:avLst>
            <a:gd name="adj1" fmla="val 16200000"/>
            <a:gd name="adj2" fmla="val 180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Garamond" panose="02020404030301010803" pitchFamily="18" charset="0"/>
            </a:rPr>
            <a:t>Community</a:t>
          </a:r>
        </a:p>
      </dsp:txBody>
      <dsp:txXfrm>
        <a:off x="5091714" y="1218809"/>
        <a:ext cx="1504702" cy="1253918"/>
      </dsp:txXfrm>
    </dsp:sp>
    <dsp:sp modelId="{56B60EFC-FEED-4835-BB83-5533D39E34BC}">
      <dsp:nvSpPr>
        <dsp:cNvPr id="0" name=""/>
        <dsp:cNvSpPr/>
      </dsp:nvSpPr>
      <dsp:spPr>
        <a:xfrm>
          <a:off x="2784503" y="476489"/>
          <a:ext cx="4213167" cy="4213167"/>
        </a:xfrm>
        <a:prstGeom prst="pie">
          <a:avLst>
            <a:gd name="adj1" fmla="val 1800000"/>
            <a:gd name="adj2" fmla="val 900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Garamond" panose="02020404030301010803" pitchFamily="18" charset="0"/>
            </a:rPr>
            <a:t>Respect</a:t>
          </a:r>
        </a:p>
      </dsp:txBody>
      <dsp:txXfrm>
        <a:off x="3787639" y="3210032"/>
        <a:ext cx="2257053" cy="1103448"/>
      </dsp:txXfrm>
    </dsp:sp>
    <dsp:sp modelId="{D174CDBF-581C-4A90-BF1D-ED1CA5986CBE}">
      <dsp:nvSpPr>
        <dsp:cNvPr id="0" name=""/>
        <dsp:cNvSpPr/>
      </dsp:nvSpPr>
      <dsp:spPr>
        <a:xfrm>
          <a:off x="2697732" y="326018"/>
          <a:ext cx="4213167" cy="4213167"/>
        </a:xfrm>
        <a:prstGeom prst="pie">
          <a:avLst>
            <a:gd name="adj1" fmla="val 9000000"/>
            <a:gd name="adj2" fmla="val 16200000"/>
          </a:avLst>
        </a:pr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Garamond" panose="02020404030301010803" pitchFamily="18" charset="0"/>
            </a:rPr>
            <a:t>Excellence</a:t>
          </a:r>
        </a:p>
      </dsp:txBody>
      <dsp:txXfrm>
        <a:off x="3185757" y="1218809"/>
        <a:ext cx="1504702" cy="1253918"/>
      </dsp:txXfrm>
    </dsp:sp>
    <dsp:sp modelId="{B8659260-7C47-43DA-879A-0BD5FCBDD365}">
      <dsp:nvSpPr>
        <dsp:cNvPr id="0" name=""/>
        <dsp:cNvSpPr/>
      </dsp:nvSpPr>
      <dsp:spPr>
        <a:xfrm>
          <a:off x="2610807" y="65203"/>
          <a:ext cx="4734797" cy="473479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01D992-A992-49F2-81DD-FCE803FE0A7C}">
      <dsp:nvSpPr>
        <dsp:cNvPr id="0" name=""/>
        <dsp:cNvSpPr/>
      </dsp:nvSpPr>
      <dsp:spPr>
        <a:xfrm>
          <a:off x="2523688" y="215407"/>
          <a:ext cx="4734797" cy="473479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EA662-F8C8-4C39-84A9-1B8D7074DEED}">
      <dsp:nvSpPr>
        <dsp:cNvPr id="0" name=""/>
        <dsp:cNvSpPr/>
      </dsp:nvSpPr>
      <dsp:spPr>
        <a:xfrm>
          <a:off x="2436569" y="65203"/>
          <a:ext cx="4734797" cy="473479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357D3-68A1-0DDB-0EFF-F86BC601A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D61E4-4370-71D5-245B-FA6B1419F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FC042-7B21-7FDE-05A9-EE8C84745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CA470-E2D2-C12E-BFA8-C07F28D7E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0D540-0848-DC69-C31F-775D1AC76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17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97E62-EC08-B445-F0C3-484F17FD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833929-AF9D-5E2A-442C-E2D154A14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E6736-C46E-58D5-59F4-26F8B58E9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42E90-2419-11DA-0CB9-E488EB64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885BC-0C4D-608E-D2BB-C1198260A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26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3AD16-1870-4CD7-6466-AAB0E68788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655EF-935C-C1CB-A2B7-8418D7999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688E5-0FE4-F45A-8BB8-2B67967C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8F457-9CBD-66A8-21B8-FF567B560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77F1E-39AC-15A3-699C-60DB7D50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37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FEEAF-BA75-05A4-02C3-3EB01C0F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C6B21-7A0E-D117-E369-F7C5A699B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C426D-2FDF-4DEA-B9EB-06384710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8845F-6196-177B-DB18-E5BBB1BD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C9F49-809F-8CED-C842-1693B132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71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DEE27-E089-0A54-F87C-D40ED7DC5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E5557-5E85-0306-80F1-CC18146BD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DACF4-C010-5728-BF7A-8E325B9F0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5D1B4-4D22-1880-D1FD-9BED323AA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088FE-4DEA-E2FD-7AE0-0022C976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49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25E55-10F9-A264-2A6B-A134DB7E3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87BA9-1459-215E-00E3-61F38E207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9B25EB-86F2-FFCF-4BDE-6EFE22FFB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53D19-A5E8-56DF-831B-6EC84D922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4414CD-F8F4-0A6D-2CDA-D58305F69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8AC62-54A3-213C-235E-17E17D8F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1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80097-D81D-9795-1909-FA408E57F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AF441-3289-31CB-DBF8-3F9D47E5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2E8C5-1C68-7E10-5303-CF10270BF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BC4262-75C3-9D5B-FEE3-6CC759B39C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9D38B-82A9-1B70-3621-8366FBDC2A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DBC16D-A9FA-A2C8-5007-EE2F773F8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FF0382-DA97-92B0-8CC4-2F80679A6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34BDB9-8B60-C94E-813D-CDFA5EB1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90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07294-AA1A-E948-E109-227AE76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48092F-2FD3-92B9-55C7-4565A056B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2B5F5C-7B64-9D53-4FEF-B88923DB7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ABF461-6442-09E6-557C-E0243A5FB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48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D0B00-5DBD-B180-5FBD-F27DCA00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1B69B7-917B-0A6F-E64E-E20A03A80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7D0C9-629E-54F1-6BA9-32E41CB79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41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610EB-42AF-532A-9E84-CFD4FDEE2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537AE-D812-2DFB-BDA9-CF1EDA194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10FA47-2C8F-FBD7-D8BE-7436CD6B2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F555A-E369-4304-0F2F-56E66E854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F3F8E4-8B1D-7603-8B34-0B575CC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35F37-E029-EEB7-67BD-1011C1D0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94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29CA-120A-62B5-5B5A-2E3A42F01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104F44-96E0-8748-B8A8-CACD1AE0B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1E282-029F-12B0-0A3C-DB1D3CD5F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9B892-E497-3EEB-E53C-989F04003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443920-BF78-544F-7FDE-3E5CB203D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BCF4A-8FB2-70D1-953F-D336EDF8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04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D02F50-CAD3-D1C7-D8DF-F1B9A28B7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3B1D6-E1B5-BE1E-46FD-EBA725FCF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8BE9F-556A-F1F2-9F81-9975EAA3F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D854F-C8B6-4149-AC33-35B1EE50610F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EE2D8-1E62-D2C8-C7C7-3B02F083C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180B7-CDF3-FC22-FF28-20E2E2EA0F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07295-0EC1-4F58-B5DA-7BE63328D4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5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ths Grammar School - MOOCs">
            <a:extLst>
              <a:ext uri="{FF2B5EF4-FFF2-40B4-BE49-F238E27FC236}">
                <a16:creationId xmlns:a16="http://schemas.microsoft.com/office/drawing/2014/main" id="{B3898657-B046-4F58-DAAF-42CB83B10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7" y="1714987"/>
            <a:ext cx="2790825" cy="342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624FF1B-99D4-2DF7-9445-D41ED5E45954}"/>
              </a:ext>
            </a:extLst>
          </p:cNvPr>
          <p:cNvGraphicFramePr/>
          <p:nvPr/>
        </p:nvGraphicFramePr>
        <p:xfrm>
          <a:off x="1204912" y="674750"/>
          <a:ext cx="9782175" cy="5015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E0D9DF2-44E7-0189-1AE7-FE91E11769EA}"/>
              </a:ext>
            </a:extLst>
          </p:cNvPr>
          <p:cNvSpPr txBox="1"/>
          <p:nvPr/>
        </p:nvSpPr>
        <p:spPr>
          <a:xfrm>
            <a:off x="867568" y="1607046"/>
            <a:ext cx="29321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000000"/>
                </a:solidFill>
                <a:latin typeface="Garamond" panose="02020404030301010803" pitchFamily="18" charset="0"/>
              </a:rPr>
              <a:t>How can I demonstrate excellence? </a:t>
            </a:r>
            <a:endParaRPr lang="en-GB" b="0" i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Have a thirst for knowledge and intellectual curiosity.</a:t>
            </a:r>
          </a:p>
          <a:p>
            <a:pPr algn="ctr"/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Have ambitions and high expectations of yourself.</a:t>
            </a:r>
          </a:p>
          <a:p>
            <a:pPr algn="ctr"/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</a:t>
            </a:r>
            <a:r>
              <a:rPr lang="en-GB">
                <a:solidFill>
                  <a:srgbClr val="000000"/>
                </a:solidFill>
                <a:latin typeface="Garamond" panose="02020404030301010803" pitchFamily="18" charset="0"/>
              </a:rPr>
              <a:t>Be r</a:t>
            </a:r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esilien</a:t>
            </a:r>
            <a:r>
              <a:rPr lang="en-GB">
                <a:solidFill>
                  <a:srgbClr val="000000"/>
                </a:solidFill>
                <a:latin typeface="Garamond" panose="02020404030301010803" pitchFamily="18" charset="0"/>
              </a:rPr>
              <a:t>t </a:t>
            </a:r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and overcome challenges.</a:t>
            </a:r>
          </a:p>
          <a:p>
            <a:pPr algn="ctr"/>
            <a:endParaRPr lang="en-GB">
              <a:latin typeface="Garamond" panose="020204040303010108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D848B5-3AA6-479F-D868-B634C53176E1}"/>
              </a:ext>
            </a:extLst>
          </p:cNvPr>
          <p:cNvSpPr txBox="1"/>
          <p:nvPr/>
        </p:nvSpPr>
        <p:spPr>
          <a:xfrm>
            <a:off x="8392320" y="1607046"/>
            <a:ext cx="267811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0000"/>
                </a:solidFill>
                <a:latin typeface="Garamond" panose="02020404030301010803" pitchFamily="18" charset="0"/>
              </a:rPr>
              <a:t>How can I contribute to my community? </a:t>
            </a:r>
            <a:endParaRPr lang="en-GB" dirty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pPr algn="ctr"/>
            <a:r>
              <a:rPr lang="en-GB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Be a confident leader.</a:t>
            </a:r>
          </a:p>
          <a:p>
            <a:pPr algn="ctr"/>
            <a:r>
              <a:rPr lang="en-GB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Be an active member of your school and wider community.</a:t>
            </a:r>
          </a:p>
          <a:p>
            <a:pPr algn="ctr"/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Care for all of those around you and your environment.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AC206D-AD05-41BC-4196-2B53C5C3EFDA}"/>
              </a:ext>
            </a:extLst>
          </p:cNvPr>
          <p:cNvSpPr txBox="1"/>
          <p:nvPr/>
        </p:nvSpPr>
        <p:spPr>
          <a:xfrm>
            <a:off x="3508770" y="5518458"/>
            <a:ext cx="51744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How can I </a:t>
            </a:r>
            <a:r>
              <a:rPr lang="en-GB" b="1">
                <a:solidFill>
                  <a:srgbClr val="000000"/>
                </a:solidFill>
                <a:latin typeface="Garamond" panose="02020404030301010803" pitchFamily="18" charset="0"/>
              </a:rPr>
              <a:t>demonstrate </a:t>
            </a:r>
            <a:r>
              <a:rPr lang="en-GB" b="1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respect?</a:t>
            </a:r>
            <a:endParaRPr lang="en-GB" b="0" i="0"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Promote inclusivity.</a:t>
            </a:r>
          </a:p>
          <a:p>
            <a:pPr algn="ctr"/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Listen to others and consider their views.</a:t>
            </a:r>
          </a:p>
          <a:p>
            <a:pPr algn="ctr"/>
            <a:r>
              <a:rPr lang="en-GB" b="0" i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· Demonstrate excellent behaviour and attitudes.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B09442D-E441-1D2B-5868-F66AA765D700}"/>
              </a:ext>
            </a:extLst>
          </p:cNvPr>
          <p:cNvSpPr txBox="1"/>
          <p:nvPr/>
        </p:nvSpPr>
        <p:spPr>
          <a:xfrm>
            <a:off x="4114800" y="22496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err="1">
                <a:latin typeface="Garamond" panose="02020404030301010803" pitchFamily="18" charset="0"/>
              </a:rPr>
              <a:t>Beths</a:t>
            </a:r>
            <a:r>
              <a:rPr lang="en-GB" sz="2400" b="1">
                <a:latin typeface="Garamond" panose="02020404030301010803" pitchFamily="18" charset="0"/>
              </a:rPr>
              <a:t> Scholar Learner’s Profile</a:t>
            </a:r>
          </a:p>
        </p:txBody>
      </p:sp>
    </p:spTree>
    <p:extLst>
      <p:ext uri="{BB962C8B-B14F-4D97-AF65-F5344CB8AC3E}">
        <p14:creationId xmlns:p14="http://schemas.microsoft.com/office/powerpoint/2010/main" val="735781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84738D4C2E024CBA688A47069D685D" ma:contentTypeVersion="18" ma:contentTypeDescription="Create a new document." ma:contentTypeScope="" ma:versionID="f78b818700b12453972e02e4c95d67dc">
  <xsd:schema xmlns:xsd="http://www.w3.org/2001/XMLSchema" xmlns:xs="http://www.w3.org/2001/XMLSchema" xmlns:p="http://schemas.microsoft.com/office/2006/metadata/properties" xmlns:ns3="7aa48494-fa82-4d0f-85da-abf05d276ffa" xmlns:ns4="1f0f7218-78ef-4a5b-827c-d68d8823c297" targetNamespace="http://schemas.microsoft.com/office/2006/metadata/properties" ma:root="true" ma:fieldsID="3365ef60ed647a3ac2e94ee3a7c81218" ns3:_="" ns4:_="">
    <xsd:import namespace="7aa48494-fa82-4d0f-85da-abf05d276ffa"/>
    <xsd:import namespace="1f0f7218-78ef-4a5b-827c-d68d8823c2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a48494-fa82-4d0f-85da-abf05d276f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f7218-78ef-4a5b-827c-d68d8823c2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f0f7218-78ef-4a5b-827c-d68d8823c297" xsi:nil="true"/>
  </documentManagement>
</p:properties>
</file>

<file path=customXml/itemProps1.xml><?xml version="1.0" encoding="utf-8"?>
<ds:datastoreItem xmlns:ds="http://schemas.openxmlformats.org/officeDocument/2006/customXml" ds:itemID="{BE1E22B6-1EAE-4B03-A1C8-C2E075FF9E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5689D-4269-45B8-82F6-A5287B1A05F8}">
  <ds:schemaRefs>
    <ds:schemaRef ds:uri="1f0f7218-78ef-4a5b-827c-d68d8823c297"/>
    <ds:schemaRef ds:uri="7aa48494-fa82-4d0f-85da-abf05d276ff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8051898-72D7-40B2-A6F8-7E3BF200244B}">
  <ds:schemaRefs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infopath/2007/PartnerControls"/>
    <ds:schemaRef ds:uri="1f0f7218-78ef-4a5b-827c-d68d8823c297"/>
    <ds:schemaRef ds:uri="http://schemas.microsoft.com/office/2006/documentManagement/types"/>
    <ds:schemaRef ds:uri="http://purl.org/dc/elements/1.1/"/>
    <ds:schemaRef ds:uri="7aa48494-fa82-4d0f-85da-abf05d276ffa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E. Cale</dc:creator>
  <cp:lastModifiedBy>Ms E. Cale</cp:lastModifiedBy>
  <cp:revision>1</cp:revision>
  <dcterms:created xsi:type="dcterms:W3CDTF">2024-05-13T11:37:37Z</dcterms:created>
  <dcterms:modified xsi:type="dcterms:W3CDTF">2024-11-13T15:00:22Z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0x0101003784738D4C2E024CBA688A47069D685D</vt:lpwstr>
  </property>
</Properties>
</file>