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12"/>
  </p:notesMasterIdLst>
  <p:sldIdLst>
    <p:sldId id="259" r:id="rId5"/>
    <p:sldId id="261" r:id="rId6"/>
    <p:sldId id="262" r:id="rId7"/>
    <p:sldId id="260" r:id="rId8"/>
    <p:sldId id="265" r:id="rId9"/>
    <p:sldId id="263"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AEFD36-92F0-4F1F-9A52-321A76AF5CF9}" v="1" dt="2024-02-28T16:01:55.8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61" autoAdjust="0"/>
    <p:restoredTop sz="93870" autoAdjust="0"/>
  </p:normalViewPr>
  <p:slideViewPr>
    <p:cSldViewPr snapToGrid="0">
      <p:cViewPr varScale="1">
        <p:scale>
          <a:sx n="65" d="100"/>
          <a:sy n="65" d="100"/>
        </p:scale>
        <p:origin x="94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s E. Cale" userId="e329fed6-2613-4f3b-a3c2-dd7e7a729cb0" providerId="ADAL" clId="{F5AEFD36-92F0-4F1F-9A52-321A76AF5CF9}"/>
    <pc:docChg chg="modSld">
      <pc:chgData name="Ms E. Cale" userId="e329fed6-2613-4f3b-a3c2-dd7e7a729cb0" providerId="ADAL" clId="{F5AEFD36-92F0-4F1F-9A52-321A76AF5CF9}" dt="2024-02-28T16:01:55.799" v="0"/>
      <pc:docMkLst>
        <pc:docMk/>
      </pc:docMkLst>
      <pc:sldChg chg="addSp modSp">
        <pc:chgData name="Ms E. Cale" userId="e329fed6-2613-4f3b-a3c2-dd7e7a729cb0" providerId="ADAL" clId="{F5AEFD36-92F0-4F1F-9A52-321A76AF5CF9}" dt="2024-02-28T16:01:55.799" v="0"/>
        <pc:sldMkLst>
          <pc:docMk/>
          <pc:sldMk cId="3409455500" sldId="259"/>
        </pc:sldMkLst>
        <pc:picChg chg="add mod">
          <ac:chgData name="Ms E. Cale" userId="e329fed6-2613-4f3b-a3c2-dd7e7a729cb0" providerId="ADAL" clId="{F5AEFD36-92F0-4F1F-9A52-321A76AF5CF9}" dt="2024-02-28T16:01:55.799" v="0"/>
          <ac:picMkLst>
            <pc:docMk/>
            <pc:sldMk cId="3409455500" sldId="259"/>
            <ac:picMk id="9" creationId="{59E02B47-8446-6F0E-227F-2453A9156728}"/>
          </ac:picMkLst>
        </pc:picChg>
      </pc:sldChg>
      <pc:sldChg chg="addSp modSp">
        <pc:chgData name="Ms E. Cale" userId="e329fed6-2613-4f3b-a3c2-dd7e7a729cb0" providerId="ADAL" clId="{F5AEFD36-92F0-4F1F-9A52-321A76AF5CF9}" dt="2024-02-28T16:01:55.799" v="0"/>
        <pc:sldMkLst>
          <pc:docMk/>
          <pc:sldMk cId="3345391670" sldId="260"/>
        </pc:sldMkLst>
        <pc:picChg chg="add mod">
          <ac:chgData name="Ms E. Cale" userId="e329fed6-2613-4f3b-a3c2-dd7e7a729cb0" providerId="ADAL" clId="{F5AEFD36-92F0-4F1F-9A52-321A76AF5CF9}" dt="2024-02-28T16:01:55.799" v="0"/>
          <ac:picMkLst>
            <pc:docMk/>
            <pc:sldMk cId="3345391670" sldId="260"/>
            <ac:picMk id="5" creationId="{7EA50E14-6FBE-6C4B-1FD9-F73229481B89}"/>
          </ac:picMkLst>
        </pc:picChg>
      </pc:sldChg>
      <pc:sldChg chg="addSp modSp">
        <pc:chgData name="Ms E. Cale" userId="e329fed6-2613-4f3b-a3c2-dd7e7a729cb0" providerId="ADAL" clId="{F5AEFD36-92F0-4F1F-9A52-321A76AF5CF9}" dt="2024-02-28T16:01:55.799" v="0"/>
        <pc:sldMkLst>
          <pc:docMk/>
          <pc:sldMk cId="3976453705" sldId="261"/>
        </pc:sldMkLst>
        <pc:picChg chg="add mod">
          <ac:chgData name="Ms E. Cale" userId="e329fed6-2613-4f3b-a3c2-dd7e7a729cb0" providerId="ADAL" clId="{F5AEFD36-92F0-4F1F-9A52-321A76AF5CF9}" dt="2024-02-28T16:01:55.799" v="0"/>
          <ac:picMkLst>
            <pc:docMk/>
            <pc:sldMk cId="3976453705" sldId="261"/>
            <ac:picMk id="5" creationId="{6CA5B344-2A70-A937-D4B7-C034D1F27850}"/>
          </ac:picMkLst>
        </pc:picChg>
      </pc:sldChg>
      <pc:sldChg chg="addSp modSp">
        <pc:chgData name="Ms E. Cale" userId="e329fed6-2613-4f3b-a3c2-dd7e7a729cb0" providerId="ADAL" clId="{F5AEFD36-92F0-4F1F-9A52-321A76AF5CF9}" dt="2024-02-28T16:01:55.799" v="0"/>
        <pc:sldMkLst>
          <pc:docMk/>
          <pc:sldMk cId="3302134961" sldId="262"/>
        </pc:sldMkLst>
        <pc:picChg chg="add mod">
          <ac:chgData name="Ms E. Cale" userId="e329fed6-2613-4f3b-a3c2-dd7e7a729cb0" providerId="ADAL" clId="{F5AEFD36-92F0-4F1F-9A52-321A76AF5CF9}" dt="2024-02-28T16:01:55.799" v="0"/>
          <ac:picMkLst>
            <pc:docMk/>
            <pc:sldMk cId="3302134961" sldId="262"/>
            <ac:picMk id="4" creationId="{4988E44C-6D16-72FE-4CB9-BF543C641232}"/>
          </ac:picMkLst>
        </pc:picChg>
      </pc:sldChg>
      <pc:sldChg chg="addSp modSp">
        <pc:chgData name="Ms E. Cale" userId="e329fed6-2613-4f3b-a3c2-dd7e7a729cb0" providerId="ADAL" clId="{F5AEFD36-92F0-4F1F-9A52-321A76AF5CF9}" dt="2024-02-28T16:01:55.799" v="0"/>
        <pc:sldMkLst>
          <pc:docMk/>
          <pc:sldMk cId="3823066473" sldId="263"/>
        </pc:sldMkLst>
        <pc:picChg chg="add mod">
          <ac:chgData name="Ms E. Cale" userId="e329fed6-2613-4f3b-a3c2-dd7e7a729cb0" providerId="ADAL" clId="{F5AEFD36-92F0-4F1F-9A52-321A76AF5CF9}" dt="2024-02-28T16:01:55.799" v="0"/>
          <ac:picMkLst>
            <pc:docMk/>
            <pc:sldMk cId="3823066473" sldId="263"/>
            <ac:picMk id="5" creationId="{B1AC719F-55FC-7659-8178-2D5936EDEB66}"/>
          </ac:picMkLst>
        </pc:picChg>
      </pc:sldChg>
      <pc:sldChg chg="addSp modSp">
        <pc:chgData name="Ms E. Cale" userId="e329fed6-2613-4f3b-a3c2-dd7e7a729cb0" providerId="ADAL" clId="{F5AEFD36-92F0-4F1F-9A52-321A76AF5CF9}" dt="2024-02-28T16:01:55.799" v="0"/>
        <pc:sldMkLst>
          <pc:docMk/>
          <pc:sldMk cId="3271268327" sldId="264"/>
        </pc:sldMkLst>
        <pc:picChg chg="add mod">
          <ac:chgData name="Ms E. Cale" userId="e329fed6-2613-4f3b-a3c2-dd7e7a729cb0" providerId="ADAL" clId="{F5AEFD36-92F0-4F1F-9A52-321A76AF5CF9}" dt="2024-02-28T16:01:55.799" v="0"/>
          <ac:picMkLst>
            <pc:docMk/>
            <pc:sldMk cId="3271268327" sldId="264"/>
            <ac:picMk id="3" creationId="{3DD86ED5-C8F5-4BBB-1DCD-75C51A550167}"/>
          </ac:picMkLst>
        </pc:picChg>
      </pc:sldChg>
      <pc:sldChg chg="addSp modSp">
        <pc:chgData name="Ms E. Cale" userId="e329fed6-2613-4f3b-a3c2-dd7e7a729cb0" providerId="ADAL" clId="{F5AEFD36-92F0-4F1F-9A52-321A76AF5CF9}" dt="2024-02-28T16:01:55.799" v="0"/>
        <pc:sldMkLst>
          <pc:docMk/>
          <pc:sldMk cId="162834254" sldId="265"/>
        </pc:sldMkLst>
        <pc:picChg chg="add mod">
          <ac:chgData name="Ms E. Cale" userId="e329fed6-2613-4f3b-a3c2-dd7e7a729cb0" providerId="ADAL" clId="{F5AEFD36-92F0-4F1F-9A52-321A76AF5CF9}" dt="2024-02-28T16:01:55.799" v="0"/>
          <ac:picMkLst>
            <pc:docMk/>
            <pc:sldMk cId="162834254" sldId="265"/>
            <ac:picMk id="3" creationId="{F670B658-5061-44A5-A446-8B32584EFE8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07B668-6032-4850-874D-BFF36AEBED98}" type="datetimeFigureOut">
              <a:rPr lang="en-GB" smtClean="0"/>
              <a:t>28/02/2024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2F186-7929-40B0-86FF-4B49E1B2F699}" type="slidenum">
              <a:rPr lang="en-GB" smtClean="0"/>
              <a:t>‹#›</a:t>
            </a:fld>
            <a:endParaRPr lang="en-GB"/>
          </a:p>
        </p:txBody>
      </p:sp>
    </p:spTree>
    <p:extLst>
      <p:ext uri="{BB962C8B-B14F-4D97-AF65-F5344CB8AC3E}">
        <p14:creationId xmlns:p14="http://schemas.microsoft.com/office/powerpoint/2010/main" val="4284121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2F186-7929-40B0-86FF-4B49E1B2F699}" type="slidenum">
              <a:rPr lang="en-GB" smtClean="0"/>
              <a:t>1</a:t>
            </a:fld>
            <a:endParaRPr lang="en-GB"/>
          </a:p>
        </p:txBody>
      </p:sp>
    </p:spTree>
    <p:extLst>
      <p:ext uri="{BB962C8B-B14F-4D97-AF65-F5344CB8AC3E}">
        <p14:creationId xmlns:p14="http://schemas.microsoft.com/office/powerpoint/2010/main" val="2217559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C502F186-7929-40B0-86FF-4B49E1B2F699}" type="slidenum">
              <a:rPr lang="en-GB" smtClean="0"/>
              <a:t>2</a:t>
            </a:fld>
            <a:endParaRPr lang="en-GB"/>
          </a:p>
        </p:txBody>
      </p:sp>
    </p:spTree>
    <p:extLst>
      <p:ext uri="{BB962C8B-B14F-4D97-AF65-F5344CB8AC3E}">
        <p14:creationId xmlns:p14="http://schemas.microsoft.com/office/powerpoint/2010/main" val="2090036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C502F186-7929-40B0-86FF-4B49E1B2F699}" type="slidenum">
              <a:rPr lang="en-GB" smtClean="0"/>
              <a:t>3</a:t>
            </a:fld>
            <a:endParaRPr lang="en-GB"/>
          </a:p>
        </p:txBody>
      </p:sp>
    </p:spTree>
    <p:extLst>
      <p:ext uri="{BB962C8B-B14F-4D97-AF65-F5344CB8AC3E}">
        <p14:creationId xmlns:p14="http://schemas.microsoft.com/office/powerpoint/2010/main" val="879578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2F186-7929-40B0-86FF-4B49E1B2F699}" type="slidenum">
              <a:rPr lang="en-GB" smtClean="0"/>
              <a:t>4</a:t>
            </a:fld>
            <a:endParaRPr lang="en-GB"/>
          </a:p>
        </p:txBody>
      </p:sp>
    </p:spTree>
    <p:extLst>
      <p:ext uri="{BB962C8B-B14F-4D97-AF65-F5344CB8AC3E}">
        <p14:creationId xmlns:p14="http://schemas.microsoft.com/office/powerpoint/2010/main" val="249273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2F186-7929-40B0-86FF-4B49E1B2F699}" type="slidenum">
              <a:rPr lang="en-GB" smtClean="0"/>
              <a:t>6</a:t>
            </a:fld>
            <a:endParaRPr lang="en-GB"/>
          </a:p>
        </p:txBody>
      </p:sp>
    </p:spTree>
    <p:extLst>
      <p:ext uri="{BB962C8B-B14F-4D97-AF65-F5344CB8AC3E}">
        <p14:creationId xmlns:p14="http://schemas.microsoft.com/office/powerpoint/2010/main" val="267365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B9205-5B60-0D06-3121-58F02C05C9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A3FA9DA-4616-58A6-4D19-EB8F7EE824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C64B6A5-F998-1C78-842F-539FF2559863}"/>
              </a:ext>
            </a:extLst>
          </p:cNvPr>
          <p:cNvSpPr>
            <a:spLocks noGrp="1"/>
          </p:cNvSpPr>
          <p:nvPr>
            <p:ph type="dt" sz="half" idx="10"/>
          </p:nvPr>
        </p:nvSpPr>
        <p:spPr/>
        <p:txBody>
          <a:bodyPr/>
          <a:lstStyle/>
          <a:p>
            <a:fld id="{1A2404C4-78D3-4A4D-8275-69E1B05E188B}" type="datetimeFigureOut">
              <a:rPr lang="en-GB" smtClean="0"/>
              <a:t>28/02/2024</a:t>
            </a:fld>
            <a:endParaRPr lang="en-GB"/>
          </a:p>
        </p:txBody>
      </p:sp>
      <p:sp>
        <p:nvSpPr>
          <p:cNvPr id="5" name="Footer Placeholder 4">
            <a:extLst>
              <a:ext uri="{FF2B5EF4-FFF2-40B4-BE49-F238E27FC236}">
                <a16:creationId xmlns:a16="http://schemas.microsoft.com/office/drawing/2014/main" id="{66D53610-5C9B-BAF7-4F2E-BB9FEF4829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B895C9-22F9-8727-EE02-9D8E668F2583}"/>
              </a:ext>
            </a:extLst>
          </p:cNvPr>
          <p:cNvSpPr>
            <a:spLocks noGrp="1"/>
          </p:cNvSpPr>
          <p:nvPr>
            <p:ph type="sldNum" sz="quarter" idx="12"/>
          </p:nvPr>
        </p:nvSpPr>
        <p:spPr/>
        <p:txBody>
          <a:bodyPr/>
          <a:lstStyle/>
          <a:p>
            <a:fld id="{65EAD216-456F-4521-B850-C7E3C734A5A4}" type="slidenum">
              <a:rPr lang="en-GB" smtClean="0"/>
              <a:t>‹#›</a:t>
            </a:fld>
            <a:endParaRPr lang="en-GB"/>
          </a:p>
        </p:txBody>
      </p:sp>
    </p:spTree>
    <p:extLst>
      <p:ext uri="{BB962C8B-B14F-4D97-AF65-F5344CB8AC3E}">
        <p14:creationId xmlns:p14="http://schemas.microsoft.com/office/powerpoint/2010/main" val="3984476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94F4-D203-F879-E220-8056F90D99C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A707D63-B3C9-D96D-93AD-F276B6DB9D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9543D7-6AAE-ACAC-24E6-F0DA1A432454}"/>
              </a:ext>
            </a:extLst>
          </p:cNvPr>
          <p:cNvSpPr>
            <a:spLocks noGrp="1"/>
          </p:cNvSpPr>
          <p:nvPr>
            <p:ph type="dt" sz="half" idx="10"/>
          </p:nvPr>
        </p:nvSpPr>
        <p:spPr/>
        <p:txBody>
          <a:bodyPr/>
          <a:lstStyle/>
          <a:p>
            <a:fld id="{1A2404C4-78D3-4A4D-8275-69E1B05E188B}" type="datetimeFigureOut">
              <a:rPr lang="en-GB" smtClean="0"/>
              <a:t>28/02/2024</a:t>
            </a:fld>
            <a:endParaRPr lang="en-GB"/>
          </a:p>
        </p:txBody>
      </p:sp>
      <p:sp>
        <p:nvSpPr>
          <p:cNvPr id="5" name="Footer Placeholder 4">
            <a:extLst>
              <a:ext uri="{FF2B5EF4-FFF2-40B4-BE49-F238E27FC236}">
                <a16:creationId xmlns:a16="http://schemas.microsoft.com/office/drawing/2014/main" id="{21EDAA0E-E036-4BF4-1A62-E87C89BBA3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1B6A8A-53B2-E7AB-8FDF-F6776F6C9E11}"/>
              </a:ext>
            </a:extLst>
          </p:cNvPr>
          <p:cNvSpPr>
            <a:spLocks noGrp="1"/>
          </p:cNvSpPr>
          <p:nvPr>
            <p:ph type="sldNum" sz="quarter" idx="12"/>
          </p:nvPr>
        </p:nvSpPr>
        <p:spPr/>
        <p:txBody>
          <a:bodyPr/>
          <a:lstStyle/>
          <a:p>
            <a:fld id="{65EAD216-456F-4521-B850-C7E3C734A5A4}" type="slidenum">
              <a:rPr lang="en-GB" smtClean="0"/>
              <a:t>‹#›</a:t>
            </a:fld>
            <a:endParaRPr lang="en-GB"/>
          </a:p>
        </p:txBody>
      </p:sp>
    </p:spTree>
    <p:extLst>
      <p:ext uri="{BB962C8B-B14F-4D97-AF65-F5344CB8AC3E}">
        <p14:creationId xmlns:p14="http://schemas.microsoft.com/office/powerpoint/2010/main" val="28199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D68560-3DA3-D57C-97EB-3A8EC301011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E2F5B89-D13D-0E60-D90E-E4344089E6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ED5E19-C966-9F1B-FC41-E15E0155C30F}"/>
              </a:ext>
            </a:extLst>
          </p:cNvPr>
          <p:cNvSpPr>
            <a:spLocks noGrp="1"/>
          </p:cNvSpPr>
          <p:nvPr>
            <p:ph type="dt" sz="half" idx="10"/>
          </p:nvPr>
        </p:nvSpPr>
        <p:spPr/>
        <p:txBody>
          <a:bodyPr/>
          <a:lstStyle/>
          <a:p>
            <a:fld id="{1A2404C4-78D3-4A4D-8275-69E1B05E188B}" type="datetimeFigureOut">
              <a:rPr lang="en-GB" smtClean="0"/>
              <a:t>28/02/2024</a:t>
            </a:fld>
            <a:endParaRPr lang="en-GB"/>
          </a:p>
        </p:txBody>
      </p:sp>
      <p:sp>
        <p:nvSpPr>
          <p:cNvPr id="5" name="Footer Placeholder 4">
            <a:extLst>
              <a:ext uri="{FF2B5EF4-FFF2-40B4-BE49-F238E27FC236}">
                <a16:creationId xmlns:a16="http://schemas.microsoft.com/office/drawing/2014/main" id="{F4E5A1F6-9509-8781-E055-6B89D6999A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B7DDD6-A361-37AA-5E59-CE1F6E221AC4}"/>
              </a:ext>
            </a:extLst>
          </p:cNvPr>
          <p:cNvSpPr>
            <a:spLocks noGrp="1"/>
          </p:cNvSpPr>
          <p:nvPr>
            <p:ph type="sldNum" sz="quarter" idx="12"/>
          </p:nvPr>
        </p:nvSpPr>
        <p:spPr/>
        <p:txBody>
          <a:bodyPr/>
          <a:lstStyle/>
          <a:p>
            <a:fld id="{65EAD216-456F-4521-B850-C7E3C734A5A4}" type="slidenum">
              <a:rPr lang="en-GB" smtClean="0"/>
              <a:t>‹#›</a:t>
            </a:fld>
            <a:endParaRPr lang="en-GB"/>
          </a:p>
        </p:txBody>
      </p:sp>
    </p:spTree>
    <p:extLst>
      <p:ext uri="{BB962C8B-B14F-4D97-AF65-F5344CB8AC3E}">
        <p14:creationId xmlns:p14="http://schemas.microsoft.com/office/powerpoint/2010/main" val="800086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8A42B-C8C7-73A2-5BB8-6E8E13EECD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D44182-DD7F-8EE2-C269-B708AB5B05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D4C57C-9AF6-76B9-6515-8846E70A78AC}"/>
              </a:ext>
            </a:extLst>
          </p:cNvPr>
          <p:cNvSpPr>
            <a:spLocks noGrp="1"/>
          </p:cNvSpPr>
          <p:nvPr>
            <p:ph type="dt" sz="half" idx="10"/>
          </p:nvPr>
        </p:nvSpPr>
        <p:spPr/>
        <p:txBody>
          <a:bodyPr/>
          <a:lstStyle/>
          <a:p>
            <a:fld id="{1A2404C4-78D3-4A4D-8275-69E1B05E188B}" type="datetimeFigureOut">
              <a:rPr lang="en-GB" smtClean="0"/>
              <a:t>28/02/2024</a:t>
            </a:fld>
            <a:endParaRPr lang="en-GB"/>
          </a:p>
        </p:txBody>
      </p:sp>
      <p:sp>
        <p:nvSpPr>
          <p:cNvPr id="5" name="Footer Placeholder 4">
            <a:extLst>
              <a:ext uri="{FF2B5EF4-FFF2-40B4-BE49-F238E27FC236}">
                <a16:creationId xmlns:a16="http://schemas.microsoft.com/office/drawing/2014/main" id="{BA064C3C-B3AF-8811-CB39-809BB540BD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47408-E59A-7956-1CED-E91B915D5F8A}"/>
              </a:ext>
            </a:extLst>
          </p:cNvPr>
          <p:cNvSpPr>
            <a:spLocks noGrp="1"/>
          </p:cNvSpPr>
          <p:nvPr>
            <p:ph type="sldNum" sz="quarter" idx="12"/>
          </p:nvPr>
        </p:nvSpPr>
        <p:spPr/>
        <p:txBody>
          <a:bodyPr/>
          <a:lstStyle/>
          <a:p>
            <a:fld id="{65EAD216-456F-4521-B850-C7E3C734A5A4}" type="slidenum">
              <a:rPr lang="en-GB" smtClean="0"/>
              <a:t>‹#›</a:t>
            </a:fld>
            <a:endParaRPr lang="en-GB"/>
          </a:p>
        </p:txBody>
      </p:sp>
    </p:spTree>
    <p:extLst>
      <p:ext uri="{BB962C8B-B14F-4D97-AF65-F5344CB8AC3E}">
        <p14:creationId xmlns:p14="http://schemas.microsoft.com/office/powerpoint/2010/main" val="441725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7A877-2638-7521-DA69-5FB755342F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9E74B3A-FEEB-1E6B-B89F-857C262D01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2ABDB8-28B6-C275-1722-1C7F02E1983B}"/>
              </a:ext>
            </a:extLst>
          </p:cNvPr>
          <p:cNvSpPr>
            <a:spLocks noGrp="1"/>
          </p:cNvSpPr>
          <p:nvPr>
            <p:ph type="dt" sz="half" idx="10"/>
          </p:nvPr>
        </p:nvSpPr>
        <p:spPr/>
        <p:txBody>
          <a:bodyPr/>
          <a:lstStyle/>
          <a:p>
            <a:fld id="{1A2404C4-78D3-4A4D-8275-69E1B05E188B}" type="datetimeFigureOut">
              <a:rPr lang="en-GB" smtClean="0"/>
              <a:t>28/02/2024</a:t>
            </a:fld>
            <a:endParaRPr lang="en-GB"/>
          </a:p>
        </p:txBody>
      </p:sp>
      <p:sp>
        <p:nvSpPr>
          <p:cNvPr id="5" name="Footer Placeholder 4">
            <a:extLst>
              <a:ext uri="{FF2B5EF4-FFF2-40B4-BE49-F238E27FC236}">
                <a16:creationId xmlns:a16="http://schemas.microsoft.com/office/drawing/2014/main" id="{DA42EDFE-7757-FD7F-AD1A-EE69737C2B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97E515-9A41-83D5-A5CE-628DB708E1BB}"/>
              </a:ext>
            </a:extLst>
          </p:cNvPr>
          <p:cNvSpPr>
            <a:spLocks noGrp="1"/>
          </p:cNvSpPr>
          <p:nvPr>
            <p:ph type="sldNum" sz="quarter" idx="12"/>
          </p:nvPr>
        </p:nvSpPr>
        <p:spPr/>
        <p:txBody>
          <a:bodyPr/>
          <a:lstStyle/>
          <a:p>
            <a:fld id="{65EAD216-456F-4521-B850-C7E3C734A5A4}" type="slidenum">
              <a:rPr lang="en-GB" smtClean="0"/>
              <a:t>‹#›</a:t>
            </a:fld>
            <a:endParaRPr lang="en-GB"/>
          </a:p>
        </p:txBody>
      </p:sp>
    </p:spTree>
    <p:extLst>
      <p:ext uri="{BB962C8B-B14F-4D97-AF65-F5344CB8AC3E}">
        <p14:creationId xmlns:p14="http://schemas.microsoft.com/office/powerpoint/2010/main" val="1114894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33C2-5D72-1D75-C6F7-07F6355054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75307F-9CB9-746A-BE67-92EF24DC21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E77A787-6530-1231-2370-DF0311155D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55FB823-B481-B267-20A2-100AFC731EDE}"/>
              </a:ext>
            </a:extLst>
          </p:cNvPr>
          <p:cNvSpPr>
            <a:spLocks noGrp="1"/>
          </p:cNvSpPr>
          <p:nvPr>
            <p:ph type="dt" sz="half" idx="10"/>
          </p:nvPr>
        </p:nvSpPr>
        <p:spPr/>
        <p:txBody>
          <a:bodyPr/>
          <a:lstStyle/>
          <a:p>
            <a:fld id="{1A2404C4-78D3-4A4D-8275-69E1B05E188B}" type="datetimeFigureOut">
              <a:rPr lang="en-GB" smtClean="0"/>
              <a:t>28/02/2024</a:t>
            </a:fld>
            <a:endParaRPr lang="en-GB"/>
          </a:p>
        </p:txBody>
      </p:sp>
      <p:sp>
        <p:nvSpPr>
          <p:cNvPr id="6" name="Footer Placeholder 5">
            <a:extLst>
              <a:ext uri="{FF2B5EF4-FFF2-40B4-BE49-F238E27FC236}">
                <a16:creationId xmlns:a16="http://schemas.microsoft.com/office/drawing/2014/main" id="{850725DE-4F86-BEF1-9156-3A78B5BA1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9D777E-F606-9E32-07B7-08AB1A6846ED}"/>
              </a:ext>
            </a:extLst>
          </p:cNvPr>
          <p:cNvSpPr>
            <a:spLocks noGrp="1"/>
          </p:cNvSpPr>
          <p:nvPr>
            <p:ph type="sldNum" sz="quarter" idx="12"/>
          </p:nvPr>
        </p:nvSpPr>
        <p:spPr/>
        <p:txBody>
          <a:bodyPr/>
          <a:lstStyle/>
          <a:p>
            <a:fld id="{65EAD216-456F-4521-B850-C7E3C734A5A4}" type="slidenum">
              <a:rPr lang="en-GB" smtClean="0"/>
              <a:t>‹#›</a:t>
            </a:fld>
            <a:endParaRPr lang="en-GB"/>
          </a:p>
        </p:txBody>
      </p:sp>
    </p:spTree>
    <p:extLst>
      <p:ext uri="{BB962C8B-B14F-4D97-AF65-F5344CB8AC3E}">
        <p14:creationId xmlns:p14="http://schemas.microsoft.com/office/powerpoint/2010/main" val="1026518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D338C-F5BA-BFC2-588A-9A068D7A295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5767927-E4BD-5565-C8D0-7AE3622097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920DBD-E29D-088B-B018-F19D298E3E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D4AF958-ED0A-5755-F402-EDEE571311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CD6FDE-F587-A8BE-9888-30A2CBDB96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DDAA1F2-7910-01D8-EA7C-FAF10750A4EF}"/>
              </a:ext>
            </a:extLst>
          </p:cNvPr>
          <p:cNvSpPr>
            <a:spLocks noGrp="1"/>
          </p:cNvSpPr>
          <p:nvPr>
            <p:ph type="dt" sz="half" idx="10"/>
          </p:nvPr>
        </p:nvSpPr>
        <p:spPr/>
        <p:txBody>
          <a:bodyPr/>
          <a:lstStyle/>
          <a:p>
            <a:fld id="{1A2404C4-78D3-4A4D-8275-69E1B05E188B}" type="datetimeFigureOut">
              <a:rPr lang="en-GB" smtClean="0"/>
              <a:t>28/02/2024</a:t>
            </a:fld>
            <a:endParaRPr lang="en-GB"/>
          </a:p>
        </p:txBody>
      </p:sp>
      <p:sp>
        <p:nvSpPr>
          <p:cNvPr id="8" name="Footer Placeholder 7">
            <a:extLst>
              <a:ext uri="{FF2B5EF4-FFF2-40B4-BE49-F238E27FC236}">
                <a16:creationId xmlns:a16="http://schemas.microsoft.com/office/drawing/2014/main" id="{98A51424-0615-F6A3-AC23-3786EE475DD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A3F25DD-9529-6CC7-10C0-8C311B08B0DA}"/>
              </a:ext>
            </a:extLst>
          </p:cNvPr>
          <p:cNvSpPr>
            <a:spLocks noGrp="1"/>
          </p:cNvSpPr>
          <p:nvPr>
            <p:ph type="sldNum" sz="quarter" idx="12"/>
          </p:nvPr>
        </p:nvSpPr>
        <p:spPr/>
        <p:txBody>
          <a:bodyPr/>
          <a:lstStyle/>
          <a:p>
            <a:fld id="{65EAD216-456F-4521-B850-C7E3C734A5A4}" type="slidenum">
              <a:rPr lang="en-GB" smtClean="0"/>
              <a:t>‹#›</a:t>
            </a:fld>
            <a:endParaRPr lang="en-GB"/>
          </a:p>
        </p:txBody>
      </p:sp>
    </p:spTree>
    <p:extLst>
      <p:ext uri="{BB962C8B-B14F-4D97-AF65-F5344CB8AC3E}">
        <p14:creationId xmlns:p14="http://schemas.microsoft.com/office/powerpoint/2010/main" val="2237611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DDEDB-C5C2-F63D-7AC1-9FFB901DA24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53DA402-C7DD-8396-E23C-320E2532EEF9}"/>
              </a:ext>
            </a:extLst>
          </p:cNvPr>
          <p:cNvSpPr>
            <a:spLocks noGrp="1"/>
          </p:cNvSpPr>
          <p:nvPr>
            <p:ph type="dt" sz="half" idx="10"/>
          </p:nvPr>
        </p:nvSpPr>
        <p:spPr/>
        <p:txBody>
          <a:bodyPr/>
          <a:lstStyle/>
          <a:p>
            <a:fld id="{1A2404C4-78D3-4A4D-8275-69E1B05E188B}" type="datetimeFigureOut">
              <a:rPr lang="en-GB" smtClean="0"/>
              <a:t>28/02/2024</a:t>
            </a:fld>
            <a:endParaRPr lang="en-GB"/>
          </a:p>
        </p:txBody>
      </p:sp>
      <p:sp>
        <p:nvSpPr>
          <p:cNvPr id="4" name="Footer Placeholder 3">
            <a:extLst>
              <a:ext uri="{FF2B5EF4-FFF2-40B4-BE49-F238E27FC236}">
                <a16:creationId xmlns:a16="http://schemas.microsoft.com/office/drawing/2014/main" id="{02AE30DA-5784-0354-14CE-E5229F918AD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501677E-A185-E6D4-1A20-B647AF39AA38}"/>
              </a:ext>
            </a:extLst>
          </p:cNvPr>
          <p:cNvSpPr>
            <a:spLocks noGrp="1"/>
          </p:cNvSpPr>
          <p:nvPr>
            <p:ph type="sldNum" sz="quarter" idx="12"/>
          </p:nvPr>
        </p:nvSpPr>
        <p:spPr/>
        <p:txBody>
          <a:bodyPr/>
          <a:lstStyle/>
          <a:p>
            <a:fld id="{65EAD216-456F-4521-B850-C7E3C734A5A4}" type="slidenum">
              <a:rPr lang="en-GB" smtClean="0"/>
              <a:t>‹#›</a:t>
            </a:fld>
            <a:endParaRPr lang="en-GB"/>
          </a:p>
        </p:txBody>
      </p:sp>
    </p:spTree>
    <p:extLst>
      <p:ext uri="{BB962C8B-B14F-4D97-AF65-F5344CB8AC3E}">
        <p14:creationId xmlns:p14="http://schemas.microsoft.com/office/powerpoint/2010/main" val="66942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0A5745-3B37-4BA9-43AE-A9FC9549E72F}"/>
              </a:ext>
            </a:extLst>
          </p:cNvPr>
          <p:cNvSpPr>
            <a:spLocks noGrp="1"/>
          </p:cNvSpPr>
          <p:nvPr>
            <p:ph type="dt" sz="half" idx="10"/>
          </p:nvPr>
        </p:nvSpPr>
        <p:spPr/>
        <p:txBody>
          <a:bodyPr/>
          <a:lstStyle/>
          <a:p>
            <a:fld id="{1A2404C4-78D3-4A4D-8275-69E1B05E188B}" type="datetimeFigureOut">
              <a:rPr lang="en-GB" smtClean="0"/>
              <a:t>28/02/2024</a:t>
            </a:fld>
            <a:endParaRPr lang="en-GB"/>
          </a:p>
        </p:txBody>
      </p:sp>
      <p:sp>
        <p:nvSpPr>
          <p:cNvPr id="3" name="Footer Placeholder 2">
            <a:extLst>
              <a:ext uri="{FF2B5EF4-FFF2-40B4-BE49-F238E27FC236}">
                <a16:creationId xmlns:a16="http://schemas.microsoft.com/office/drawing/2014/main" id="{C2895B84-952D-CC3E-FFD4-BAD7AA536F2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1E9121-D9E6-3A52-BFA4-EE3E20839F4C}"/>
              </a:ext>
            </a:extLst>
          </p:cNvPr>
          <p:cNvSpPr>
            <a:spLocks noGrp="1"/>
          </p:cNvSpPr>
          <p:nvPr>
            <p:ph type="sldNum" sz="quarter" idx="12"/>
          </p:nvPr>
        </p:nvSpPr>
        <p:spPr/>
        <p:txBody>
          <a:bodyPr/>
          <a:lstStyle/>
          <a:p>
            <a:fld id="{65EAD216-456F-4521-B850-C7E3C734A5A4}" type="slidenum">
              <a:rPr lang="en-GB" smtClean="0"/>
              <a:t>‹#›</a:t>
            </a:fld>
            <a:endParaRPr lang="en-GB"/>
          </a:p>
        </p:txBody>
      </p:sp>
    </p:spTree>
    <p:extLst>
      <p:ext uri="{BB962C8B-B14F-4D97-AF65-F5344CB8AC3E}">
        <p14:creationId xmlns:p14="http://schemas.microsoft.com/office/powerpoint/2010/main" val="3755808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849F7-98CD-DF60-FF2E-9315C7F0FE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4DAD6B-8687-9C77-A369-D9E48933B6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26A55-A8C5-21CA-A87C-4F12AB828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CF2613-0DE3-EA6D-767D-C166E9AF0C7E}"/>
              </a:ext>
            </a:extLst>
          </p:cNvPr>
          <p:cNvSpPr>
            <a:spLocks noGrp="1"/>
          </p:cNvSpPr>
          <p:nvPr>
            <p:ph type="dt" sz="half" idx="10"/>
          </p:nvPr>
        </p:nvSpPr>
        <p:spPr/>
        <p:txBody>
          <a:bodyPr/>
          <a:lstStyle/>
          <a:p>
            <a:fld id="{1A2404C4-78D3-4A4D-8275-69E1B05E188B}" type="datetimeFigureOut">
              <a:rPr lang="en-GB" smtClean="0"/>
              <a:t>28/02/2024</a:t>
            </a:fld>
            <a:endParaRPr lang="en-GB"/>
          </a:p>
        </p:txBody>
      </p:sp>
      <p:sp>
        <p:nvSpPr>
          <p:cNvPr id="6" name="Footer Placeholder 5">
            <a:extLst>
              <a:ext uri="{FF2B5EF4-FFF2-40B4-BE49-F238E27FC236}">
                <a16:creationId xmlns:a16="http://schemas.microsoft.com/office/drawing/2014/main" id="{54F00828-FD88-016A-D012-03C0EE9548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9DECFE-7035-8C24-56D1-238D86EECB6A}"/>
              </a:ext>
            </a:extLst>
          </p:cNvPr>
          <p:cNvSpPr>
            <a:spLocks noGrp="1"/>
          </p:cNvSpPr>
          <p:nvPr>
            <p:ph type="sldNum" sz="quarter" idx="12"/>
          </p:nvPr>
        </p:nvSpPr>
        <p:spPr/>
        <p:txBody>
          <a:bodyPr/>
          <a:lstStyle/>
          <a:p>
            <a:fld id="{65EAD216-456F-4521-B850-C7E3C734A5A4}" type="slidenum">
              <a:rPr lang="en-GB" smtClean="0"/>
              <a:t>‹#›</a:t>
            </a:fld>
            <a:endParaRPr lang="en-GB"/>
          </a:p>
        </p:txBody>
      </p:sp>
    </p:spTree>
    <p:extLst>
      <p:ext uri="{BB962C8B-B14F-4D97-AF65-F5344CB8AC3E}">
        <p14:creationId xmlns:p14="http://schemas.microsoft.com/office/powerpoint/2010/main" val="104711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94BF-00AF-A6E3-703F-532CC7297F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281A2B0-4778-EB85-CE93-75EE69A59F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08A593F-C992-0A21-A496-F117E0049C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1BB0C1-5F6E-E93C-E335-B97527A3960F}"/>
              </a:ext>
            </a:extLst>
          </p:cNvPr>
          <p:cNvSpPr>
            <a:spLocks noGrp="1"/>
          </p:cNvSpPr>
          <p:nvPr>
            <p:ph type="dt" sz="half" idx="10"/>
          </p:nvPr>
        </p:nvSpPr>
        <p:spPr/>
        <p:txBody>
          <a:bodyPr/>
          <a:lstStyle/>
          <a:p>
            <a:fld id="{1A2404C4-78D3-4A4D-8275-69E1B05E188B}" type="datetimeFigureOut">
              <a:rPr lang="en-GB" smtClean="0"/>
              <a:t>28/02/2024</a:t>
            </a:fld>
            <a:endParaRPr lang="en-GB"/>
          </a:p>
        </p:txBody>
      </p:sp>
      <p:sp>
        <p:nvSpPr>
          <p:cNvPr id="6" name="Footer Placeholder 5">
            <a:extLst>
              <a:ext uri="{FF2B5EF4-FFF2-40B4-BE49-F238E27FC236}">
                <a16:creationId xmlns:a16="http://schemas.microsoft.com/office/drawing/2014/main" id="{D78AD974-A482-2054-8F67-B23B7B6024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80E948-5945-A196-60A3-C58B2301F814}"/>
              </a:ext>
            </a:extLst>
          </p:cNvPr>
          <p:cNvSpPr>
            <a:spLocks noGrp="1"/>
          </p:cNvSpPr>
          <p:nvPr>
            <p:ph type="sldNum" sz="quarter" idx="12"/>
          </p:nvPr>
        </p:nvSpPr>
        <p:spPr/>
        <p:txBody>
          <a:bodyPr/>
          <a:lstStyle/>
          <a:p>
            <a:fld id="{65EAD216-456F-4521-B850-C7E3C734A5A4}" type="slidenum">
              <a:rPr lang="en-GB" smtClean="0"/>
              <a:t>‹#›</a:t>
            </a:fld>
            <a:endParaRPr lang="en-GB"/>
          </a:p>
        </p:txBody>
      </p:sp>
    </p:spTree>
    <p:extLst>
      <p:ext uri="{BB962C8B-B14F-4D97-AF65-F5344CB8AC3E}">
        <p14:creationId xmlns:p14="http://schemas.microsoft.com/office/powerpoint/2010/main" val="4230465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18E017-7813-F461-4516-B23FF19EBE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0A96E07-17DA-0140-4BA9-2E446B7785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6ADF8F-612D-63E2-0A54-27D11F68D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2404C4-78D3-4A4D-8275-69E1B05E188B}" type="datetimeFigureOut">
              <a:rPr lang="en-GB" smtClean="0"/>
              <a:t>28/02/2024</a:t>
            </a:fld>
            <a:endParaRPr lang="en-GB"/>
          </a:p>
        </p:txBody>
      </p:sp>
      <p:sp>
        <p:nvSpPr>
          <p:cNvPr id="5" name="Footer Placeholder 4">
            <a:extLst>
              <a:ext uri="{FF2B5EF4-FFF2-40B4-BE49-F238E27FC236}">
                <a16:creationId xmlns:a16="http://schemas.microsoft.com/office/drawing/2014/main" id="{9485B360-8F01-2CA7-D0D5-55C0389CBF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2A0FFE3-5B70-EC8C-9D49-24E9F5FBE3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EAD216-456F-4521-B850-C7E3C734A5A4}" type="slidenum">
              <a:rPr lang="en-GB" smtClean="0"/>
              <a:t>‹#›</a:t>
            </a:fld>
            <a:endParaRPr lang="en-GB"/>
          </a:p>
        </p:txBody>
      </p:sp>
    </p:spTree>
    <p:extLst>
      <p:ext uri="{BB962C8B-B14F-4D97-AF65-F5344CB8AC3E}">
        <p14:creationId xmlns:p14="http://schemas.microsoft.com/office/powerpoint/2010/main" val="392668551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5EF9D-35F4-4000-B861-B7AC37F74031}"/>
              </a:ext>
            </a:extLst>
          </p:cNvPr>
          <p:cNvSpPr>
            <a:spLocks noGrp="1"/>
          </p:cNvSpPr>
          <p:nvPr>
            <p:ph type="ctrTitle"/>
          </p:nvPr>
        </p:nvSpPr>
        <p:spPr>
          <a:xfrm>
            <a:off x="1112520" y="4020816"/>
            <a:ext cx="9966960" cy="1560320"/>
          </a:xfrm>
        </p:spPr>
        <p:txBody>
          <a:bodyPr>
            <a:normAutofit/>
          </a:bodyPr>
          <a:lstStyle/>
          <a:p>
            <a:r>
              <a:rPr lang="en-GB" sz="8800" b="1" dirty="0">
                <a:solidFill>
                  <a:srgbClr val="63919A"/>
                </a:solidFill>
                <a:latin typeface="Baskerville Old Face" panose="02020602080505020303" pitchFamily="18" charset="0"/>
                <a:cs typeface="Sabon Next LT" panose="02000500000000000000" pitchFamily="2" charset="0"/>
              </a:rPr>
              <a:t>The </a:t>
            </a:r>
            <a:r>
              <a:rPr lang="en-GB" sz="8800" b="1" dirty="0" err="1">
                <a:solidFill>
                  <a:srgbClr val="63919A"/>
                </a:solidFill>
                <a:latin typeface="Baskerville Old Face" panose="02020602080505020303" pitchFamily="18" charset="0"/>
                <a:cs typeface="Sabon Next LT" panose="02000500000000000000" pitchFamily="2" charset="0"/>
              </a:rPr>
              <a:t>Beths</a:t>
            </a:r>
            <a:r>
              <a:rPr lang="en-GB" sz="8800" b="1" dirty="0">
                <a:solidFill>
                  <a:srgbClr val="63919A"/>
                </a:solidFill>
                <a:latin typeface="Baskerville Old Face" panose="02020602080505020303" pitchFamily="18" charset="0"/>
                <a:cs typeface="Sabon Next LT" panose="02000500000000000000" pitchFamily="2" charset="0"/>
              </a:rPr>
              <a:t> Scholar</a:t>
            </a:r>
          </a:p>
        </p:txBody>
      </p:sp>
      <p:pic>
        <p:nvPicPr>
          <p:cNvPr id="1026" name="Picture 2" descr="See the source image">
            <a:extLst>
              <a:ext uri="{FF2B5EF4-FFF2-40B4-BE49-F238E27FC236}">
                <a16:creationId xmlns:a16="http://schemas.microsoft.com/office/drawing/2014/main" id="{DAA7CEBE-4435-4E1B-8AEA-8074B8D1B9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3275"/>
          <a:stretch/>
        </p:blipFill>
        <p:spPr bwMode="auto">
          <a:xfrm>
            <a:off x="243840" y="256540"/>
            <a:ext cx="11704320" cy="37642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DE069A-8220-EB18-8455-959CBBAD6230}"/>
              </a:ext>
            </a:extLst>
          </p:cNvPr>
          <p:cNvSpPr txBox="1"/>
          <p:nvPr/>
        </p:nvSpPr>
        <p:spPr>
          <a:xfrm>
            <a:off x="1405719" y="5567488"/>
            <a:ext cx="9157648" cy="707886"/>
          </a:xfrm>
          <a:prstGeom prst="rect">
            <a:avLst/>
          </a:prstGeom>
          <a:noFill/>
        </p:spPr>
        <p:txBody>
          <a:bodyPr wrap="square" rtlCol="0">
            <a:spAutoFit/>
          </a:bodyPr>
          <a:lstStyle/>
          <a:p>
            <a:pPr algn="ctr"/>
            <a:r>
              <a:rPr lang="en-GB" sz="4000" i="1" dirty="0">
                <a:latin typeface="Baskerville Old Face" panose="02020602080505020303" pitchFamily="18" charset="0"/>
                <a:cs typeface="Sabon Next LT" panose="02000500000000000000" pitchFamily="2" charset="0"/>
              </a:rPr>
              <a:t>What does it mean to be a </a:t>
            </a:r>
            <a:r>
              <a:rPr lang="en-GB" sz="4000" i="1" dirty="0" err="1">
                <a:latin typeface="Baskerville Old Face" panose="02020602080505020303" pitchFamily="18" charset="0"/>
                <a:cs typeface="Sabon Next LT" panose="02000500000000000000" pitchFamily="2" charset="0"/>
              </a:rPr>
              <a:t>Beths</a:t>
            </a:r>
            <a:r>
              <a:rPr lang="en-GB" sz="4000" i="1" dirty="0">
                <a:latin typeface="Baskerville Old Face" panose="02020602080505020303" pitchFamily="18" charset="0"/>
                <a:cs typeface="Sabon Next LT" panose="02000500000000000000" pitchFamily="2" charset="0"/>
              </a:rPr>
              <a:t> Scholar? </a:t>
            </a:r>
          </a:p>
        </p:txBody>
      </p:sp>
      <p:pic>
        <p:nvPicPr>
          <p:cNvPr id="9" name="Audio 8">
            <a:hlinkClick r:id="" action="ppaction://media"/>
            <a:extLst>
              <a:ext uri="{FF2B5EF4-FFF2-40B4-BE49-F238E27FC236}">
                <a16:creationId xmlns:a16="http://schemas.microsoft.com/office/drawing/2014/main" id="{59E02B47-8446-6F0E-227F-2453A915672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09455500"/>
      </p:ext>
    </p:extLst>
  </p:cSld>
  <p:clrMapOvr>
    <a:masterClrMapping/>
  </p:clrMapOvr>
  <mc:AlternateContent xmlns:mc="http://schemas.openxmlformats.org/markup-compatibility/2006">
    <mc:Choice xmlns:p14="http://schemas.microsoft.com/office/powerpoint/2010/main" Requires="p14">
      <p:transition spd="slow" p14:dur="2000" advTm="56529"/>
    </mc:Choice>
    <mc:Fallback>
      <p:transition spd="slow" advTm="56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025ACFA-693F-445E-7DA2-24E7D264E497}"/>
              </a:ext>
            </a:extLst>
          </p:cNvPr>
          <p:cNvSpPr txBox="1"/>
          <p:nvPr/>
        </p:nvSpPr>
        <p:spPr>
          <a:xfrm>
            <a:off x="1121069" y="1661458"/>
            <a:ext cx="5736931" cy="3535083"/>
          </a:xfrm>
          <a:prstGeom prst="rect">
            <a:avLst/>
          </a:prstGeom>
        </p:spPr>
        <p:txBody>
          <a:bodyPr vert="horz" lIns="91440" tIns="45720" rIns="91440" bIns="45720" rtlCol="0" anchor="t">
            <a:normAutofit fontScale="77500" lnSpcReduction="20000"/>
          </a:bodyPr>
          <a:lstStyle/>
          <a:p>
            <a:pPr>
              <a:lnSpc>
                <a:spcPct val="90000"/>
              </a:lnSpc>
              <a:spcAft>
                <a:spcPts val="600"/>
              </a:spcAft>
            </a:pPr>
            <a:r>
              <a:rPr lang="en-US" sz="4300" b="1" dirty="0">
                <a:latin typeface="Baskerville Old Face" panose="02020602080505020303" pitchFamily="18" charset="0"/>
              </a:rPr>
              <a:t>John Clough</a:t>
            </a:r>
          </a:p>
          <a:p>
            <a:pPr indent="-228600">
              <a:lnSpc>
                <a:spcPct val="90000"/>
              </a:lnSpc>
              <a:spcAft>
                <a:spcPts val="600"/>
              </a:spcAft>
              <a:buFont typeface="Arial" panose="020B0604020202020204" pitchFamily="34" charset="0"/>
              <a:buChar char="•"/>
            </a:pPr>
            <a:endParaRPr lang="en-US" sz="3200" dirty="0">
              <a:latin typeface="Baskerville Old Face" panose="02020602080505020303" pitchFamily="18" charset="0"/>
            </a:endParaRPr>
          </a:p>
          <a:p>
            <a:pPr marL="285750" indent="-228600">
              <a:lnSpc>
                <a:spcPct val="90000"/>
              </a:lnSpc>
              <a:spcAft>
                <a:spcPts val="600"/>
              </a:spcAft>
              <a:buFont typeface="Arial" panose="020B0604020202020204" pitchFamily="34" charset="0"/>
              <a:buChar char="•"/>
            </a:pPr>
            <a:r>
              <a:rPr lang="en-US" sz="3200" dirty="0">
                <a:latin typeface="Baskerville Old Face" panose="02020602080505020303" pitchFamily="18" charset="0"/>
              </a:rPr>
              <a:t>Born on 13</a:t>
            </a:r>
            <a:r>
              <a:rPr lang="en-US" sz="3200" baseline="30000" dirty="0">
                <a:latin typeface="Baskerville Old Face" panose="02020602080505020303" pitchFamily="18" charset="0"/>
              </a:rPr>
              <a:t>th</a:t>
            </a:r>
            <a:r>
              <a:rPr lang="en-US" sz="3200" dirty="0">
                <a:latin typeface="Baskerville Old Face" panose="02020602080505020303" pitchFamily="18" charset="0"/>
              </a:rPr>
              <a:t> October, 1928</a:t>
            </a:r>
          </a:p>
          <a:p>
            <a:pPr marL="285750" indent="-228600">
              <a:lnSpc>
                <a:spcPct val="90000"/>
              </a:lnSpc>
              <a:spcAft>
                <a:spcPts val="600"/>
              </a:spcAft>
              <a:buFont typeface="Arial" panose="020B0604020202020204" pitchFamily="34" charset="0"/>
              <a:buChar char="•"/>
            </a:pPr>
            <a:r>
              <a:rPr lang="en-US" sz="3200" dirty="0">
                <a:latin typeface="Baskerville Old Face" panose="02020602080505020303" pitchFamily="18" charset="0"/>
              </a:rPr>
              <a:t>His father was a manual </a:t>
            </a:r>
            <a:r>
              <a:rPr lang="en-US" sz="3200" dirty="0" err="1">
                <a:latin typeface="Baskerville Old Face" panose="02020602080505020303" pitchFamily="18" charset="0"/>
              </a:rPr>
              <a:t>labourer</a:t>
            </a:r>
            <a:r>
              <a:rPr lang="en-US" sz="3200" dirty="0">
                <a:latin typeface="Baskerville Old Face" panose="02020602080505020303" pitchFamily="18" charset="0"/>
              </a:rPr>
              <a:t> and his mother worked in a shoe factory</a:t>
            </a:r>
          </a:p>
          <a:p>
            <a:pPr marL="285750" indent="-228600">
              <a:lnSpc>
                <a:spcPct val="90000"/>
              </a:lnSpc>
              <a:spcAft>
                <a:spcPts val="600"/>
              </a:spcAft>
              <a:buFont typeface="Arial" panose="020B0604020202020204" pitchFamily="34" charset="0"/>
              <a:buChar char="•"/>
            </a:pPr>
            <a:r>
              <a:rPr lang="en-US" sz="3200" dirty="0">
                <a:latin typeface="Baskerville Old Face" panose="02020602080505020303" pitchFamily="18" charset="0"/>
              </a:rPr>
              <a:t>Went to a </a:t>
            </a:r>
            <a:r>
              <a:rPr lang="en-US" sz="3200" dirty="0" err="1">
                <a:latin typeface="Baskerville Old Face" panose="02020602080505020303" pitchFamily="18" charset="0"/>
              </a:rPr>
              <a:t>Wyggeston</a:t>
            </a:r>
            <a:r>
              <a:rPr lang="en-US" sz="3200" dirty="0">
                <a:latin typeface="Baskerville Old Face" panose="02020602080505020303" pitchFamily="18" charset="0"/>
              </a:rPr>
              <a:t> Grammar School for boys in Leicester</a:t>
            </a:r>
          </a:p>
          <a:p>
            <a:pPr marL="285750" indent="-228600">
              <a:lnSpc>
                <a:spcPct val="90000"/>
              </a:lnSpc>
              <a:spcAft>
                <a:spcPts val="600"/>
              </a:spcAft>
              <a:buFont typeface="Arial" panose="020B0604020202020204" pitchFamily="34" charset="0"/>
              <a:buChar char="•"/>
            </a:pPr>
            <a:r>
              <a:rPr lang="en-US" sz="3200" dirty="0">
                <a:latin typeface="Baskerville Old Face" panose="02020602080505020303" pitchFamily="18" charset="0"/>
              </a:rPr>
              <a:t>He enjoyed studying a range of subjects in school </a:t>
            </a:r>
          </a:p>
          <a:p>
            <a:pPr marL="285750" indent="-228600">
              <a:lnSpc>
                <a:spcPct val="90000"/>
              </a:lnSpc>
              <a:spcAft>
                <a:spcPts val="600"/>
              </a:spcAft>
              <a:buFont typeface="Arial" panose="020B0604020202020204" pitchFamily="34" charset="0"/>
              <a:buChar char="•"/>
            </a:pPr>
            <a:r>
              <a:rPr lang="en-US" sz="3200" dirty="0">
                <a:latin typeface="Baskerville Old Face" panose="02020602080505020303" pitchFamily="18" charset="0"/>
              </a:rPr>
              <a:t>Joined the Navy once he left school</a:t>
            </a:r>
          </a:p>
        </p:txBody>
      </p:sp>
      <p:sp>
        <p:nvSpPr>
          <p:cNvPr id="35" name="Rectangle 1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1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1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erson and person posing for a picture&#10;&#10;Description automatically generated with medium confidence">
            <a:extLst>
              <a:ext uri="{FF2B5EF4-FFF2-40B4-BE49-F238E27FC236}">
                <a16:creationId xmlns:a16="http://schemas.microsoft.com/office/drawing/2014/main" id="{097EF3DF-F223-A9DE-3870-543D550F8E7F}"/>
              </a:ext>
            </a:extLst>
          </p:cNvPr>
          <p:cNvPicPr>
            <a:picLocks noChangeAspect="1"/>
          </p:cNvPicPr>
          <p:nvPr/>
        </p:nvPicPr>
        <p:blipFill rotWithShape="1">
          <a:blip r:embed="rId5"/>
          <a:srcRect l="14923" t="21936" r="50000" b="37634"/>
          <a:stretch/>
        </p:blipFill>
        <p:spPr>
          <a:xfrm>
            <a:off x="7511146" y="909081"/>
            <a:ext cx="3300171" cy="5071731"/>
          </a:xfrm>
          <a:prstGeom prst="rect">
            <a:avLst/>
          </a:prstGeom>
        </p:spPr>
      </p:pic>
      <p:pic>
        <p:nvPicPr>
          <p:cNvPr id="5" name="Audio 4">
            <a:hlinkClick r:id="" action="ppaction://media"/>
            <a:extLst>
              <a:ext uri="{FF2B5EF4-FFF2-40B4-BE49-F238E27FC236}">
                <a16:creationId xmlns:a16="http://schemas.microsoft.com/office/drawing/2014/main" id="{6CA5B344-2A70-A937-D4B7-C034D1F2785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76453705"/>
      </p:ext>
    </p:extLst>
  </p:cSld>
  <p:clrMapOvr>
    <a:masterClrMapping/>
  </p:clrMapOvr>
  <mc:AlternateContent xmlns:mc="http://schemas.openxmlformats.org/markup-compatibility/2006">
    <mc:Choice xmlns:p14="http://schemas.microsoft.com/office/powerpoint/2010/main" Requires="p14">
      <p:transition spd="slow" p14:dur="2000" advTm="37097"/>
    </mc:Choice>
    <mc:Fallback>
      <p:transition spd="slow" advTm="37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994C3E24-D6AE-2639-295F-783D28E8D4CA}"/>
              </a:ext>
            </a:extLst>
          </p:cNvPr>
          <p:cNvPicPr>
            <a:picLocks noChangeAspect="1"/>
          </p:cNvPicPr>
          <p:nvPr/>
        </p:nvPicPr>
        <p:blipFill rotWithShape="1">
          <a:blip r:embed="rId5"/>
          <a:srcRect t="5436"/>
          <a:stretch/>
        </p:blipFill>
        <p:spPr>
          <a:xfrm>
            <a:off x="2522356" y="10"/>
            <a:ext cx="9669642" cy="6857990"/>
          </a:xfrm>
          <a:prstGeom prst="rect">
            <a:avLst/>
          </a:prstGeom>
        </p:spPr>
      </p:pic>
      <p:sp>
        <p:nvSpPr>
          <p:cNvPr id="47" name="Rectangle 4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025ACFA-693F-445E-7DA2-24E7D264E497}"/>
              </a:ext>
            </a:extLst>
          </p:cNvPr>
          <p:cNvSpPr txBox="1"/>
          <p:nvPr/>
        </p:nvSpPr>
        <p:spPr>
          <a:xfrm>
            <a:off x="665672" y="780804"/>
            <a:ext cx="4426038" cy="3742762"/>
          </a:xfrm>
          <a:prstGeom prst="rect">
            <a:avLst/>
          </a:prstGeom>
        </p:spPr>
        <p:txBody>
          <a:bodyPr vert="horz" lIns="91440" tIns="45720" rIns="91440" bIns="45720" rtlCol="0" anchor="t">
            <a:noAutofit/>
          </a:bodyPr>
          <a:lstStyle/>
          <a:p>
            <a:pPr>
              <a:lnSpc>
                <a:spcPct val="90000"/>
              </a:lnSpc>
              <a:spcAft>
                <a:spcPts val="600"/>
              </a:spcAft>
            </a:pPr>
            <a:r>
              <a:rPr lang="en-US" sz="3300" b="1" dirty="0">
                <a:latin typeface="Baskerville Old Face"/>
              </a:rPr>
              <a:t>John Clough</a:t>
            </a:r>
            <a:endParaRPr lang="en-US" sz="3300">
              <a:cs typeface="Calibri"/>
            </a:endParaRPr>
          </a:p>
          <a:p>
            <a:pPr indent="-228600">
              <a:lnSpc>
                <a:spcPct val="90000"/>
              </a:lnSpc>
              <a:spcAft>
                <a:spcPts val="600"/>
              </a:spcAft>
              <a:buFont typeface="Arial" panose="020B0604020202020204" pitchFamily="34" charset="0"/>
              <a:buChar char="•"/>
            </a:pPr>
            <a:endParaRPr lang="en-US" sz="2400" dirty="0">
              <a:latin typeface="Baskerville Old Face"/>
            </a:endParaRPr>
          </a:p>
          <a:p>
            <a:pPr marL="285750" indent="-228600">
              <a:lnSpc>
                <a:spcPct val="90000"/>
              </a:lnSpc>
              <a:spcAft>
                <a:spcPts val="600"/>
              </a:spcAft>
              <a:buFont typeface="Arial" panose="020B0604020202020204" pitchFamily="34" charset="0"/>
              <a:buChar char="•"/>
            </a:pPr>
            <a:r>
              <a:rPr lang="en-US" sz="2500" dirty="0">
                <a:latin typeface="Baskerville Old Face"/>
              </a:rPr>
              <a:t>Went back into education and studied to be an agricultural surveyor </a:t>
            </a:r>
          </a:p>
          <a:p>
            <a:pPr marL="285750" indent="-228600">
              <a:lnSpc>
                <a:spcPct val="90000"/>
              </a:lnSpc>
              <a:spcAft>
                <a:spcPts val="600"/>
              </a:spcAft>
              <a:buFont typeface="Arial" panose="020B0604020202020204" pitchFamily="34" charset="0"/>
              <a:buChar char="•"/>
            </a:pPr>
            <a:r>
              <a:rPr lang="en-US" sz="2500" dirty="0">
                <a:latin typeface="Baskerville Old Face"/>
              </a:rPr>
              <a:t>Moved to Kenya to pursue his career and experience the world</a:t>
            </a:r>
          </a:p>
          <a:p>
            <a:pPr marL="285750" indent="-228600">
              <a:lnSpc>
                <a:spcPct val="90000"/>
              </a:lnSpc>
              <a:spcAft>
                <a:spcPts val="600"/>
              </a:spcAft>
              <a:buFont typeface="Arial" panose="020B0604020202020204" pitchFamily="34" charset="0"/>
              <a:buChar char="•"/>
            </a:pPr>
            <a:r>
              <a:rPr lang="en-US" sz="2500" dirty="0">
                <a:latin typeface="Baskerville Old Face"/>
              </a:rPr>
              <a:t>Learnt to speak Swahili </a:t>
            </a:r>
          </a:p>
          <a:p>
            <a:pPr marL="285750" indent="-228600">
              <a:lnSpc>
                <a:spcPct val="90000"/>
              </a:lnSpc>
              <a:spcAft>
                <a:spcPts val="600"/>
              </a:spcAft>
              <a:buFont typeface="Arial" panose="020B0604020202020204" pitchFamily="34" charset="0"/>
              <a:buChar char="•"/>
            </a:pPr>
            <a:r>
              <a:rPr lang="en-US" sz="2500" dirty="0">
                <a:latin typeface="Baskerville Old Face"/>
              </a:rPr>
              <a:t>Completed his German GCSE at 60 years old</a:t>
            </a:r>
          </a:p>
          <a:p>
            <a:pPr marL="285750" indent="-228600">
              <a:lnSpc>
                <a:spcPct val="90000"/>
              </a:lnSpc>
              <a:spcAft>
                <a:spcPts val="600"/>
              </a:spcAft>
              <a:buFont typeface="Arial" panose="020B0604020202020204" pitchFamily="34" charset="0"/>
              <a:buChar char="•"/>
            </a:pPr>
            <a:r>
              <a:rPr lang="en-US" sz="2500" dirty="0">
                <a:latin typeface="Baskerville Old Face"/>
              </a:rPr>
              <a:t>Learnt how to use a computer at 80 years old</a:t>
            </a:r>
          </a:p>
        </p:txBody>
      </p:sp>
      <p:pic>
        <p:nvPicPr>
          <p:cNvPr id="4" name="Audio 3">
            <a:hlinkClick r:id="" action="ppaction://media"/>
            <a:extLst>
              <a:ext uri="{FF2B5EF4-FFF2-40B4-BE49-F238E27FC236}">
                <a16:creationId xmlns:a16="http://schemas.microsoft.com/office/drawing/2014/main" id="{4988E44C-6D16-72FE-4CB9-BF543C64123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02134961"/>
      </p:ext>
    </p:extLst>
  </p:cSld>
  <p:clrMapOvr>
    <a:masterClrMapping/>
  </p:clrMapOvr>
  <mc:AlternateContent xmlns:mc="http://schemas.openxmlformats.org/markup-compatibility/2006">
    <mc:Choice xmlns:p14="http://schemas.microsoft.com/office/powerpoint/2010/main" Requires="p14">
      <p:transition spd="slow" p14:dur="2000" advTm="130141"/>
    </mc:Choice>
    <mc:Fallback>
      <p:transition spd="slow" advTm="130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513DDD-6919-98E1-F378-89291301C29F}"/>
              </a:ext>
            </a:extLst>
          </p:cNvPr>
          <p:cNvSpPr>
            <a:spLocks noGrp="1"/>
          </p:cNvSpPr>
          <p:nvPr>
            <p:ph type="title"/>
          </p:nvPr>
        </p:nvSpPr>
        <p:spPr>
          <a:xfrm>
            <a:off x="1136397" y="502020"/>
            <a:ext cx="5323715" cy="1642970"/>
          </a:xfrm>
        </p:spPr>
        <p:txBody>
          <a:bodyPr anchor="b">
            <a:normAutofit/>
          </a:bodyPr>
          <a:lstStyle/>
          <a:p>
            <a:r>
              <a:rPr lang="en-GB" sz="5400" b="1" dirty="0">
                <a:latin typeface="Baskerville Old Face" panose="02020602080505020303" pitchFamily="18" charset="0"/>
              </a:rPr>
              <a:t>Being a Scholar</a:t>
            </a:r>
            <a:endParaRPr lang="en-GB" sz="8000" b="1" dirty="0">
              <a:latin typeface="Baskerville Old Face" panose="02020602080505020303" pitchFamily="18" charset="0"/>
            </a:endParaRPr>
          </a:p>
        </p:txBody>
      </p:sp>
      <p:sp>
        <p:nvSpPr>
          <p:cNvPr id="3" name="Content Placeholder 2">
            <a:extLst>
              <a:ext uri="{FF2B5EF4-FFF2-40B4-BE49-F238E27FC236}">
                <a16:creationId xmlns:a16="http://schemas.microsoft.com/office/drawing/2014/main" id="{8F740070-2E74-34A1-B317-ADF7E97FD748}"/>
              </a:ext>
            </a:extLst>
          </p:cNvPr>
          <p:cNvSpPr>
            <a:spLocks noGrp="1"/>
          </p:cNvSpPr>
          <p:nvPr>
            <p:ph idx="1"/>
          </p:nvPr>
        </p:nvSpPr>
        <p:spPr>
          <a:xfrm>
            <a:off x="1144923" y="2405894"/>
            <a:ext cx="5473844" cy="3535083"/>
          </a:xfrm>
        </p:spPr>
        <p:txBody>
          <a:bodyPr anchor="t">
            <a:normAutofit/>
          </a:bodyPr>
          <a:lstStyle/>
          <a:p>
            <a:pPr marL="0" indent="0">
              <a:buNone/>
            </a:pPr>
            <a:r>
              <a:rPr lang="en-GB" dirty="0">
                <a:latin typeface="Baskerville Old Face" panose="02020602080505020303" pitchFamily="18" charset="0"/>
              </a:rPr>
              <a:t>The definition of a scholar is someone who is passionate about learning. Scholars are dedicated and committed to their studies. They aim to be the best they can be and contribute positively to their communities. </a:t>
            </a: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Education">
            <a:extLst>
              <a:ext uri="{FF2B5EF4-FFF2-40B4-BE49-F238E27FC236}">
                <a16:creationId xmlns:a16="http://schemas.microsoft.com/office/drawing/2014/main" id="{90B7E80F-1A37-3636-0C87-D08033C40D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75967" y="1359681"/>
            <a:ext cx="4170530" cy="4170530"/>
          </a:xfrm>
          <a:prstGeom prst="rect">
            <a:avLst/>
          </a:prstGeom>
        </p:spPr>
      </p:pic>
      <p:pic>
        <p:nvPicPr>
          <p:cNvPr id="5" name="Audio 4">
            <a:hlinkClick r:id="" action="ppaction://media"/>
            <a:extLst>
              <a:ext uri="{FF2B5EF4-FFF2-40B4-BE49-F238E27FC236}">
                <a16:creationId xmlns:a16="http://schemas.microsoft.com/office/drawing/2014/main" id="{7EA50E14-6FBE-6C4B-1FD9-F73229481B8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5391670"/>
      </p:ext>
    </p:extLst>
  </p:cSld>
  <p:clrMapOvr>
    <a:masterClrMapping/>
  </p:clrMapOvr>
  <mc:AlternateContent xmlns:mc="http://schemas.openxmlformats.org/markup-compatibility/2006">
    <mc:Choice xmlns:p14="http://schemas.microsoft.com/office/powerpoint/2010/main" Requires="p14">
      <p:transition spd="slow" p14:dur="2000" advTm="38349"/>
    </mc:Choice>
    <mc:Fallback>
      <p:transition spd="slow" advTm="38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F0C57F-DA16-2206-0010-887ACAB67DE0}"/>
              </a:ext>
            </a:extLst>
          </p:cNvPr>
          <p:cNvPicPr>
            <a:picLocks noChangeAspect="1"/>
          </p:cNvPicPr>
          <p:nvPr/>
        </p:nvPicPr>
        <p:blipFill rotWithShape="1">
          <a:blip r:embed="rId4"/>
          <a:srcRect l="8106" t="26363" r="12576" b="11515"/>
          <a:stretch/>
        </p:blipFill>
        <p:spPr>
          <a:xfrm>
            <a:off x="540327" y="0"/>
            <a:ext cx="11498428" cy="6754091"/>
          </a:xfrm>
          <a:prstGeom prst="rect">
            <a:avLst/>
          </a:prstGeom>
        </p:spPr>
      </p:pic>
      <p:pic>
        <p:nvPicPr>
          <p:cNvPr id="3" name="Audio 2">
            <a:hlinkClick r:id="" action="ppaction://media"/>
            <a:extLst>
              <a:ext uri="{FF2B5EF4-FFF2-40B4-BE49-F238E27FC236}">
                <a16:creationId xmlns:a16="http://schemas.microsoft.com/office/drawing/2014/main" id="{F670B658-5061-44A5-A446-8B32584EFE8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2834254"/>
      </p:ext>
    </p:extLst>
  </p:cSld>
  <p:clrMapOvr>
    <a:masterClrMapping/>
  </p:clrMapOvr>
  <mc:AlternateContent xmlns:mc="http://schemas.openxmlformats.org/markup-compatibility/2006">
    <mc:Choice xmlns:p14="http://schemas.microsoft.com/office/powerpoint/2010/main" Requires="p14">
      <p:transition spd="slow" p14:dur="2000" advTm="147074"/>
    </mc:Choice>
    <mc:Fallback>
      <p:transition spd="slow" advTm="147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513DDD-6919-98E1-F378-89291301C29F}"/>
              </a:ext>
            </a:extLst>
          </p:cNvPr>
          <p:cNvSpPr>
            <a:spLocks noGrp="1"/>
          </p:cNvSpPr>
          <p:nvPr>
            <p:ph type="title"/>
          </p:nvPr>
        </p:nvSpPr>
        <p:spPr>
          <a:xfrm>
            <a:off x="1144923" y="-58572"/>
            <a:ext cx="5323715" cy="1642970"/>
          </a:xfrm>
        </p:spPr>
        <p:txBody>
          <a:bodyPr anchor="b">
            <a:normAutofit/>
          </a:bodyPr>
          <a:lstStyle/>
          <a:p>
            <a:r>
              <a:rPr lang="en-GB" sz="5400" b="1" dirty="0">
                <a:latin typeface="Baskerville Old Face" panose="02020602080505020303" pitchFamily="18" charset="0"/>
              </a:rPr>
              <a:t>The </a:t>
            </a:r>
            <a:r>
              <a:rPr lang="en-GB" sz="5400" b="1" dirty="0" err="1">
                <a:latin typeface="Baskerville Old Face" panose="02020602080505020303" pitchFamily="18" charset="0"/>
              </a:rPr>
              <a:t>Beths</a:t>
            </a:r>
            <a:r>
              <a:rPr lang="en-GB" sz="5400" b="1" dirty="0">
                <a:latin typeface="Baskerville Old Face" panose="02020602080505020303" pitchFamily="18" charset="0"/>
              </a:rPr>
              <a:t> Scholar</a:t>
            </a:r>
            <a:endParaRPr lang="en-GB" sz="8000" b="1" dirty="0">
              <a:latin typeface="Baskerville Old Face" panose="02020602080505020303" pitchFamily="18" charset="0"/>
            </a:endParaRPr>
          </a:p>
        </p:txBody>
      </p:sp>
      <p:sp>
        <p:nvSpPr>
          <p:cNvPr id="3" name="Content Placeholder 2">
            <a:extLst>
              <a:ext uri="{FF2B5EF4-FFF2-40B4-BE49-F238E27FC236}">
                <a16:creationId xmlns:a16="http://schemas.microsoft.com/office/drawing/2014/main" id="{8F740070-2E74-34A1-B317-ADF7E97FD748}"/>
              </a:ext>
            </a:extLst>
          </p:cNvPr>
          <p:cNvSpPr>
            <a:spLocks noGrp="1"/>
          </p:cNvSpPr>
          <p:nvPr>
            <p:ph idx="1"/>
          </p:nvPr>
        </p:nvSpPr>
        <p:spPr>
          <a:xfrm>
            <a:off x="1144923" y="1770448"/>
            <a:ext cx="5907190" cy="4423875"/>
          </a:xfrm>
        </p:spPr>
        <p:txBody>
          <a:bodyPr anchor="t">
            <a:normAutofit fontScale="92500" lnSpcReduction="20000"/>
          </a:bodyPr>
          <a:lstStyle/>
          <a:p>
            <a:pPr marL="0" indent="0">
              <a:buNone/>
            </a:pPr>
            <a:r>
              <a:rPr lang="en-GB" b="1" i="1" dirty="0">
                <a:latin typeface="Baskerville Old Face" panose="02020602080505020303" pitchFamily="18" charset="0"/>
              </a:rPr>
              <a:t>Excellent, Community, Respect</a:t>
            </a:r>
          </a:p>
          <a:p>
            <a:pPr marL="0" indent="0">
              <a:buNone/>
            </a:pPr>
            <a:endParaRPr lang="en-GB" dirty="0">
              <a:latin typeface="Baskerville Old Face" panose="02020602080505020303" pitchFamily="18" charset="0"/>
            </a:endParaRPr>
          </a:p>
          <a:p>
            <a:pPr>
              <a:buFontTx/>
              <a:buChar char="-"/>
            </a:pPr>
            <a:r>
              <a:rPr lang="en-GB" dirty="0">
                <a:latin typeface="Baskerville Old Face" panose="02020602080505020303" pitchFamily="18" charset="0"/>
              </a:rPr>
              <a:t>Willing to contribute to class or group discussions</a:t>
            </a:r>
          </a:p>
          <a:p>
            <a:pPr>
              <a:buFontTx/>
              <a:buChar char="-"/>
            </a:pPr>
            <a:r>
              <a:rPr lang="en-GB" dirty="0">
                <a:latin typeface="Baskerville Old Face" panose="02020602080505020303" pitchFamily="18" charset="0"/>
              </a:rPr>
              <a:t>Keen to know and find out more</a:t>
            </a:r>
          </a:p>
          <a:p>
            <a:pPr>
              <a:buFontTx/>
              <a:buChar char="-"/>
            </a:pPr>
            <a:r>
              <a:rPr lang="en-GB" dirty="0">
                <a:latin typeface="Baskerville Old Face" panose="02020602080505020303" pitchFamily="18" charset="0"/>
              </a:rPr>
              <a:t>Thinking hard and developing your own ideas and opinions</a:t>
            </a:r>
          </a:p>
          <a:p>
            <a:pPr>
              <a:buFontTx/>
              <a:buChar char="-"/>
            </a:pPr>
            <a:r>
              <a:rPr lang="en-GB" dirty="0">
                <a:latin typeface="Baskerville Old Face" panose="02020602080505020303" pitchFamily="18" charset="0"/>
              </a:rPr>
              <a:t>Resilient when you make mistakes </a:t>
            </a:r>
          </a:p>
          <a:p>
            <a:pPr>
              <a:buFontTx/>
              <a:buChar char="-"/>
            </a:pPr>
            <a:r>
              <a:rPr lang="en-GB" dirty="0">
                <a:latin typeface="Baskerville Old Face" panose="02020602080505020303" pitchFamily="18" charset="0"/>
              </a:rPr>
              <a:t>Kind and respectful to yourself and those around you</a:t>
            </a:r>
          </a:p>
          <a:p>
            <a:pPr>
              <a:buFontTx/>
              <a:buChar char="-"/>
            </a:pPr>
            <a:r>
              <a:rPr lang="en-GB" dirty="0">
                <a:latin typeface="Baskerville Old Face" panose="02020602080505020303" pitchFamily="18" charset="0"/>
              </a:rPr>
              <a:t>Prepared to go the extra mile</a:t>
            </a: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Education">
            <a:extLst>
              <a:ext uri="{FF2B5EF4-FFF2-40B4-BE49-F238E27FC236}">
                <a16:creationId xmlns:a16="http://schemas.microsoft.com/office/drawing/2014/main" id="{90B7E80F-1A37-3636-0C87-D08033C40D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75967" y="1359681"/>
            <a:ext cx="4170530" cy="4170530"/>
          </a:xfrm>
          <a:prstGeom prst="rect">
            <a:avLst/>
          </a:prstGeom>
        </p:spPr>
      </p:pic>
      <p:pic>
        <p:nvPicPr>
          <p:cNvPr id="5" name="Audio 4">
            <a:hlinkClick r:id="" action="ppaction://media"/>
            <a:extLst>
              <a:ext uri="{FF2B5EF4-FFF2-40B4-BE49-F238E27FC236}">
                <a16:creationId xmlns:a16="http://schemas.microsoft.com/office/drawing/2014/main" id="{B1AC719F-55FC-7659-8178-2D5936EDEB6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23066473"/>
      </p:ext>
    </p:extLst>
  </p:cSld>
  <p:clrMapOvr>
    <a:masterClrMapping/>
  </p:clrMapOvr>
  <mc:AlternateContent xmlns:mc="http://schemas.openxmlformats.org/markup-compatibility/2006">
    <mc:Choice xmlns:p14="http://schemas.microsoft.com/office/powerpoint/2010/main" Requires="p14">
      <p:transition spd="slow" p14:dur="2000" advTm="83207"/>
    </mc:Choice>
    <mc:Fallback>
      <p:transition spd="slow" advTm="83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Creative Society - the world that all the prophets talked about">
            <a:extLst>
              <a:ext uri="{FF2B5EF4-FFF2-40B4-BE49-F238E27FC236}">
                <a16:creationId xmlns:a16="http://schemas.microsoft.com/office/drawing/2014/main" id="{628CB855-F6E3-12F0-3DF7-141F200FA3F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789214" y="457200"/>
            <a:ext cx="10613571" cy="5943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3B9EF3E-162A-4E7A-60D8-AD95B2913817}"/>
              </a:ext>
            </a:extLst>
          </p:cNvPr>
          <p:cNvSpPr txBox="1">
            <a:spLocks/>
          </p:cNvSpPr>
          <p:nvPr/>
        </p:nvSpPr>
        <p:spPr>
          <a:xfrm>
            <a:off x="904889" y="-334947"/>
            <a:ext cx="3976827" cy="38893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chemeClr val="bg1"/>
                </a:solidFill>
                <a:latin typeface="Baskerville Old Face" panose="02020602080505020303" pitchFamily="18" charset="0"/>
                <a:cs typeface="Sabon Next LT" panose="02000500000000000000" pitchFamily="2" charset="0"/>
              </a:rPr>
              <a:t>The </a:t>
            </a:r>
            <a:r>
              <a:rPr lang="en-GB" sz="4000" b="1" dirty="0" err="1">
                <a:solidFill>
                  <a:schemeClr val="bg1"/>
                </a:solidFill>
                <a:latin typeface="Baskerville Old Face" panose="02020602080505020303" pitchFamily="18" charset="0"/>
                <a:cs typeface="Sabon Next LT" panose="02000500000000000000" pitchFamily="2" charset="0"/>
              </a:rPr>
              <a:t>Beths</a:t>
            </a:r>
            <a:r>
              <a:rPr lang="en-GB" sz="4000" b="1" dirty="0">
                <a:solidFill>
                  <a:schemeClr val="bg1"/>
                </a:solidFill>
                <a:latin typeface="Baskerville Old Face" panose="02020602080505020303" pitchFamily="18" charset="0"/>
                <a:cs typeface="Sabon Next LT" panose="02000500000000000000" pitchFamily="2" charset="0"/>
              </a:rPr>
              <a:t> Scholar</a:t>
            </a:r>
          </a:p>
          <a:p>
            <a:endParaRPr lang="en-GB" sz="4000" b="1" dirty="0">
              <a:solidFill>
                <a:schemeClr val="bg1"/>
              </a:solidFill>
              <a:latin typeface="Baskerville Old Face" panose="02020602080505020303" pitchFamily="18" charset="0"/>
              <a:cs typeface="Sabon Next LT" panose="02000500000000000000" pitchFamily="2" charset="0"/>
            </a:endParaRPr>
          </a:p>
          <a:p>
            <a:r>
              <a:rPr lang="en-GB" sz="2800" i="1" dirty="0">
                <a:solidFill>
                  <a:schemeClr val="bg1"/>
                </a:solidFill>
                <a:latin typeface="Baskerville Old Face" panose="02020602080505020303" pitchFamily="18" charset="0"/>
                <a:cs typeface="Sabon Next LT" panose="02000500000000000000" pitchFamily="2" charset="0"/>
              </a:rPr>
              <a:t>Excellence</a:t>
            </a:r>
          </a:p>
          <a:p>
            <a:r>
              <a:rPr lang="en-GB" sz="2800" i="1" dirty="0">
                <a:solidFill>
                  <a:schemeClr val="bg1"/>
                </a:solidFill>
                <a:latin typeface="Baskerville Old Face" panose="02020602080505020303" pitchFamily="18" charset="0"/>
                <a:cs typeface="Sabon Next LT" panose="02000500000000000000" pitchFamily="2" charset="0"/>
              </a:rPr>
              <a:t>Community</a:t>
            </a:r>
          </a:p>
          <a:p>
            <a:r>
              <a:rPr lang="en-GB" sz="2800" i="1" dirty="0">
                <a:solidFill>
                  <a:schemeClr val="bg1"/>
                </a:solidFill>
                <a:latin typeface="Baskerville Old Face" panose="02020602080505020303" pitchFamily="18" charset="0"/>
                <a:cs typeface="Sabon Next LT" panose="02000500000000000000" pitchFamily="2" charset="0"/>
              </a:rPr>
              <a:t>Respect</a:t>
            </a:r>
          </a:p>
        </p:txBody>
      </p:sp>
      <p:pic>
        <p:nvPicPr>
          <p:cNvPr id="3" name="Audio 2">
            <a:hlinkClick r:id="" action="ppaction://media"/>
            <a:extLst>
              <a:ext uri="{FF2B5EF4-FFF2-40B4-BE49-F238E27FC236}">
                <a16:creationId xmlns:a16="http://schemas.microsoft.com/office/drawing/2014/main" id="{3DD86ED5-C8F5-4BBB-1DCD-75C51A55016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1268327"/>
      </p:ext>
    </p:extLst>
  </p:cSld>
  <p:clrMapOvr>
    <a:masterClrMapping/>
  </p:clrMapOvr>
  <mc:AlternateContent xmlns:mc="http://schemas.openxmlformats.org/markup-compatibility/2006">
    <mc:Choice xmlns:p14="http://schemas.microsoft.com/office/powerpoint/2010/main" Requires="p14">
      <p:transition spd="slow" p14:dur="2000" advTm="40301"/>
    </mc:Choice>
    <mc:Fallback>
      <p:transition spd="slow" advTm="40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4"/>
                                        </p:tgtEl>
                                        <p:attrNameLst>
                                          <p:attrName>style.visibility</p:attrName>
                                        </p:attrNameLst>
                                      </p:cBhvr>
                                      <p:to>
                                        <p:strVal val="visible"/>
                                      </p:to>
                                    </p:set>
                                    <p:animEffect transition="in" filter="fade">
                                      <p:cBhvr>
                                        <p:cTn id="9"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f0f7218-78ef-4a5b-827c-d68d8823c29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784738D4C2E024CBA688A47069D685D" ma:contentTypeVersion="15" ma:contentTypeDescription="Create a new document." ma:contentTypeScope="" ma:versionID="acd0e64e170286a5049a7028dfabdc0e">
  <xsd:schema xmlns:xsd="http://www.w3.org/2001/XMLSchema" xmlns:xs="http://www.w3.org/2001/XMLSchema" xmlns:p="http://schemas.microsoft.com/office/2006/metadata/properties" xmlns:ns3="7aa48494-fa82-4d0f-85da-abf05d276ffa" xmlns:ns4="1f0f7218-78ef-4a5b-827c-d68d8823c297" targetNamespace="http://schemas.microsoft.com/office/2006/metadata/properties" ma:root="true" ma:fieldsID="a59e127175d2eb3dcc6ec35958b06553" ns3:_="" ns4:_="">
    <xsd:import namespace="7aa48494-fa82-4d0f-85da-abf05d276ffa"/>
    <xsd:import namespace="1f0f7218-78ef-4a5b-827c-d68d8823c29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ServiceOCR"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a48494-fa82-4d0f-85da-abf05d276ff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0f7218-78ef-4a5b-827c-d68d8823c29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02A3A4-598D-40F3-BAF2-787AD2F24AB2}">
  <ds:schemaRefs>
    <ds:schemaRef ds:uri="http://schemas.microsoft.com/sharepoint/v3/contenttype/forms"/>
  </ds:schemaRefs>
</ds:datastoreItem>
</file>

<file path=customXml/itemProps2.xml><?xml version="1.0" encoding="utf-8"?>
<ds:datastoreItem xmlns:ds="http://schemas.openxmlformats.org/officeDocument/2006/customXml" ds:itemID="{58634C78-6D74-4FA2-AA03-E5DAB5F94269}">
  <ds:schemaRefs>
    <ds:schemaRef ds:uri="http://schemas.microsoft.com/office/infopath/2007/PartnerControls"/>
    <ds:schemaRef ds:uri="1f0f7218-78ef-4a5b-827c-d68d8823c297"/>
    <ds:schemaRef ds:uri="http://schemas.microsoft.com/office/2006/documentManagement/types"/>
    <ds:schemaRef ds:uri="http://schemas.openxmlformats.org/package/2006/metadata/core-properties"/>
    <ds:schemaRef ds:uri="http://purl.org/dc/dcmitype/"/>
    <ds:schemaRef ds:uri="http://www.w3.org/XML/1998/namespace"/>
    <ds:schemaRef ds:uri="http://purl.org/dc/elements/1.1/"/>
    <ds:schemaRef ds:uri="7aa48494-fa82-4d0f-85da-abf05d276ffa"/>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386F894C-52C4-473B-8966-0F3883E5DB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a48494-fa82-4d0f-85da-abf05d276ffa"/>
    <ds:schemaRef ds:uri="1f0f7218-78ef-4a5b-827c-d68d8823c2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242</TotalTime>
  <Words>211</Words>
  <Application>Microsoft Office PowerPoint</Application>
  <PresentationFormat>Widescreen</PresentationFormat>
  <Paragraphs>37</Paragraphs>
  <Slides>7</Slides>
  <Notes>5</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Baskerville Old Face</vt:lpstr>
      <vt:lpstr>Calibri</vt:lpstr>
      <vt:lpstr>Calibri Light</vt:lpstr>
      <vt:lpstr>Office Theme</vt:lpstr>
      <vt:lpstr>The Beths Scholar</vt:lpstr>
      <vt:lpstr>PowerPoint Presentation</vt:lpstr>
      <vt:lpstr>PowerPoint Presentation</vt:lpstr>
      <vt:lpstr>Being a Scholar</vt:lpstr>
      <vt:lpstr>PowerPoint Presentation</vt:lpstr>
      <vt:lpstr>The Beths Scholar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 E. Clough</dc:creator>
  <cp:lastModifiedBy>Ms E. Cale</cp:lastModifiedBy>
  <cp:revision>23</cp:revision>
  <dcterms:created xsi:type="dcterms:W3CDTF">2023-01-10T11:35:40Z</dcterms:created>
  <dcterms:modified xsi:type="dcterms:W3CDTF">2024-02-28T16:02:06Z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0x0101003784738D4C2E024CBA688A47069D685D</vt:lpwstr>
  </property>
</Properties>
</file>