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 id="2147484229" r:id="rId5"/>
  </p:sldMasterIdLst>
  <p:notesMasterIdLst>
    <p:notesMasterId r:id="rId28"/>
  </p:notesMasterIdLst>
  <p:handoutMasterIdLst>
    <p:handoutMasterId r:id="rId29"/>
  </p:handoutMasterIdLst>
  <p:sldIdLst>
    <p:sldId id="256" r:id="rId6"/>
    <p:sldId id="257" r:id="rId7"/>
    <p:sldId id="266" r:id="rId8"/>
    <p:sldId id="267" r:id="rId9"/>
    <p:sldId id="287" r:id="rId10"/>
    <p:sldId id="260" r:id="rId11"/>
    <p:sldId id="261" r:id="rId12"/>
    <p:sldId id="262" r:id="rId13"/>
    <p:sldId id="269" r:id="rId14"/>
    <p:sldId id="270" r:id="rId15"/>
    <p:sldId id="271" r:id="rId16"/>
    <p:sldId id="272" r:id="rId17"/>
    <p:sldId id="273" r:id="rId18"/>
    <p:sldId id="274" r:id="rId19"/>
    <p:sldId id="277" r:id="rId20"/>
    <p:sldId id="280" r:id="rId21"/>
    <p:sldId id="278" r:id="rId22"/>
    <p:sldId id="282" r:id="rId23"/>
    <p:sldId id="285" r:id="rId24"/>
    <p:sldId id="283" r:id="rId25"/>
    <p:sldId id="286" r:id="rId26"/>
    <p:sldId id="276" r:id="rId2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D09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CD6828-569B-49D9-AC75-383A6AE386A3}" v="27" dt="2024-04-19T13:27:19.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5" autoAdjust="0"/>
  </p:normalViewPr>
  <p:slideViewPr>
    <p:cSldViewPr>
      <p:cViewPr varScale="1">
        <p:scale>
          <a:sx n="104" d="100"/>
          <a:sy n="104" d="100"/>
        </p:scale>
        <p:origin x="1824"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E6C2D414-6FE9-4DBF-A110-E695E72B76E6}" type="datetimeFigureOut">
              <a:rPr lang="en-GB" smtClean="0"/>
              <a:t>24/04/2025</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C0310355-D80E-4262-9787-232AE8BC82CF}" type="slidenum">
              <a:rPr lang="en-GB" smtClean="0"/>
              <a:t>‹#›</a:t>
            </a:fld>
            <a:endParaRPr lang="en-GB"/>
          </a:p>
        </p:txBody>
      </p:sp>
    </p:spTree>
    <p:extLst>
      <p:ext uri="{BB962C8B-B14F-4D97-AF65-F5344CB8AC3E}">
        <p14:creationId xmlns:p14="http://schemas.microsoft.com/office/powerpoint/2010/main" val="2193590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958"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098" y="1"/>
            <a:ext cx="2944958" cy="498475"/>
          </a:xfrm>
          <a:prstGeom prst="rect">
            <a:avLst/>
          </a:prstGeom>
        </p:spPr>
        <p:txBody>
          <a:bodyPr vert="horz" lIns="91440" tIns="45720" rIns="91440" bIns="45720" rtlCol="0"/>
          <a:lstStyle>
            <a:lvl1pPr algn="r">
              <a:defRPr sz="1200"/>
            </a:lvl1pPr>
          </a:lstStyle>
          <a:p>
            <a:fld id="{6199FCA4-8892-4000-92B4-D266D0F6D80C}" type="datetimeFigureOut">
              <a:rPr lang="en-GB" smtClean="0"/>
              <a:t>24/04/2025</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606" y="4778375"/>
            <a:ext cx="5438464"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1"/>
            <a:ext cx="2944958"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098" y="9429751"/>
            <a:ext cx="2944958" cy="498475"/>
          </a:xfrm>
          <a:prstGeom prst="rect">
            <a:avLst/>
          </a:prstGeom>
        </p:spPr>
        <p:txBody>
          <a:bodyPr vert="horz" lIns="91440" tIns="45720" rIns="91440" bIns="45720" rtlCol="0" anchor="b"/>
          <a:lstStyle>
            <a:lvl1pPr algn="r">
              <a:defRPr sz="1200"/>
            </a:lvl1pPr>
          </a:lstStyle>
          <a:p>
            <a:fld id="{15AF9167-2AE6-41F2-BF02-63B8C2BEF66C}" type="slidenum">
              <a:rPr lang="en-GB" smtClean="0"/>
              <a:t>‹#›</a:t>
            </a:fld>
            <a:endParaRPr lang="en-GB"/>
          </a:p>
        </p:txBody>
      </p:sp>
    </p:spTree>
    <p:extLst>
      <p:ext uri="{BB962C8B-B14F-4D97-AF65-F5344CB8AC3E}">
        <p14:creationId xmlns:p14="http://schemas.microsoft.com/office/powerpoint/2010/main" val="23930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AF9167-2AE6-41F2-BF02-63B8C2BEF66C}" type="slidenum">
              <a:rPr lang="en-GB" smtClean="0"/>
              <a:t>2</a:t>
            </a:fld>
            <a:endParaRPr lang="en-GB"/>
          </a:p>
        </p:txBody>
      </p:sp>
    </p:spTree>
    <p:extLst>
      <p:ext uri="{BB962C8B-B14F-4D97-AF65-F5344CB8AC3E}">
        <p14:creationId xmlns:p14="http://schemas.microsoft.com/office/powerpoint/2010/main" val="1194059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AF9167-2AE6-41F2-BF02-63B8C2BEF66C}" type="slidenum">
              <a:rPr lang="en-GB" smtClean="0"/>
              <a:t>6</a:t>
            </a:fld>
            <a:endParaRPr lang="en-GB"/>
          </a:p>
        </p:txBody>
      </p:sp>
    </p:spTree>
    <p:extLst>
      <p:ext uri="{BB962C8B-B14F-4D97-AF65-F5344CB8AC3E}">
        <p14:creationId xmlns:p14="http://schemas.microsoft.com/office/powerpoint/2010/main" val="123031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AF9167-2AE6-41F2-BF02-63B8C2BEF66C}" type="slidenum">
              <a:rPr lang="en-GB" smtClean="0"/>
              <a:t>21</a:t>
            </a:fld>
            <a:endParaRPr lang="en-GB"/>
          </a:p>
        </p:txBody>
      </p:sp>
    </p:spTree>
    <p:extLst>
      <p:ext uri="{BB962C8B-B14F-4D97-AF65-F5344CB8AC3E}">
        <p14:creationId xmlns:p14="http://schemas.microsoft.com/office/powerpoint/2010/main" val="104434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96DF5DE-E813-4F1F-BAA9-3804689B1F10}" type="slidenum">
              <a:rPr lang="en-GB" smtClean="0"/>
              <a:pPr/>
              <a:t>22</a:t>
            </a:fld>
            <a:endParaRPr lang="en-GB"/>
          </a:p>
        </p:txBody>
      </p:sp>
    </p:spTree>
    <p:extLst>
      <p:ext uri="{BB962C8B-B14F-4D97-AF65-F5344CB8AC3E}">
        <p14:creationId xmlns:p14="http://schemas.microsoft.com/office/powerpoint/2010/main" val="2993296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E030A20-9660-45CC-8925-710CEBF9B48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947208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030A20-9660-45CC-8925-710CEBF9B48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1093124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3267075" cy="6177516"/>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3706416" y="585788"/>
            <a:ext cx="5000423" cy="714094"/>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3267075"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3706416" y="585788"/>
            <a:ext cx="5000423" cy="714094"/>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4595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3267075"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3706416" y="585788"/>
            <a:ext cx="5000423" cy="714094"/>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283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3267075"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3706416" y="585788"/>
            <a:ext cx="5000423" cy="714094"/>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7841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3267075"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3706416" y="585788"/>
            <a:ext cx="5000423" cy="714094"/>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22873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3267075"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3706416" y="585788"/>
            <a:ext cx="5000423" cy="714094"/>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3271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9144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2841269" cy="4153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4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43579" y="710247"/>
            <a:ext cx="8263890" cy="369332"/>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915" indent="0">
              <a:buNone/>
              <a:tabLst>
                <a:tab pos="258366" algn="l"/>
              </a:tabLst>
              <a:defRPr sz="1800">
                <a:solidFill>
                  <a:schemeClr val="tx1"/>
                </a:solidFill>
                <a:latin typeface="Consolas" panose="020B0609020204030204" pitchFamily="49" charset="0"/>
                <a:cs typeface="Consolas" panose="020B0609020204030204" pitchFamily="49" charset="0"/>
              </a:defRPr>
            </a:lvl2pPr>
            <a:lvl3pPr marL="438455" indent="0">
              <a:buNone/>
              <a:tabLst>
                <a:tab pos="427435" algn="l"/>
              </a:tabLst>
              <a:defRPr sz="1800">
                <a:solidFill>
                  <a:schemeClr val="tx1"/>
                </a:solidFill>
                <a:latin typeface="Consolas" panose="020B0609020204030204" pitchFamily="49" charset="0"/>
                <a:cs typeface="Consolas" panose="020B0609020204030204" pitchFamily="49" charset="0"/>
              </a:defRPr>
            </a:lvl3pPr>
            <a:lvl4pPr marL="610922" indent="0">
              <a:buNone/>
              <a:tabLst>
                <a:tab pos="600075" algn="l"/>
              </a:tabLst>
              <a:defRPr sz="1800">
                <a:solidFill>
                  <a:schemeClr val="tx1"/>
                </a:solidFill>
                <a:latin typeface="Consolas" panose="020B0609020204030204" pitchFamily="49" charset="0"/>
                <a:cs typeface="Consolas" panose="020B0609020204030204" pitchFamily="49" charset="0"/>
              </a:defRPr>
            </a:lvl4pPr>
            <a:lvl5pPr marL="788248" indent="0">
              <a:buNone/>
              <a:tabLst>
                <a:tab pos="771525" algn="l"/>
              </a:tabLst>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userDrawn="1">
          <p15:clr>
            <a:srgbClr val="5ACBF0"/>
          </p15:clr>
        </p15:guide>
        <p15:guide id="3" orient="horz" pos="288"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9144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284126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4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41197" y="2099310"/>
            <a:ext cx="8263890" cy="369332"/>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915" indent="0">
              <a:buNone/>
              <a:tabLst>
                <a:tab pos="258366" algn="l"/>
              </a:tabLst>
              <a:defRPr sz="1800">
                <a:solidFill>
                  <a:schemeClr val="tx1"/>
                </a:solidFill>
                <a:latin typeface="Consolas" panose="020B0609020204030204" pitchFamily="49" charset="0"/>
                <a:cs typeface="Consolas" panose="020B0609020204030204" pitchFamily="49" charset="0"/>
              </a:defRPr>
            </a:lvl2pPr>
            <a:lvl3pPr marL="438455" indent="0">
              <a:buNone/>
              <a:tabLst>
                <a:tab pos="427435" algn="l"/>
              </a:tabLst>
              <a:defRPr sz="1800">
                <a:solidFill>
                  <a:schemeClr val="tx1"/>
                </a:solidFill>
                <a:latin typeface="Consolas" panose="020B0609020204030204" pitchFamily="49" charset="0"/>
                <a:cs typeface="Consolas" panose="020B0609020204030204" pitchFamily="49" charset="0"/>
              </a:defRPr>
            </a:lvl3pPr>
            <a:lvl4pPr marL="610922" indent="0">
              <a:buNone/>
              <a:tabLst>
                <a:tab pos="600075" algn="l"/>
              </a:tabLst>
              <a:defRPr sz="1800">
                <a:solidFill>
                  <a:schemeClr val="tx1"/>
                </a:solidFill>
                <a:latin typeface="Consolas" panose="020B0609020204030204" pitchFamily="49" charset="0"/>
                <a:cs typeface="Consolas" panose="020B0609020204030204" pitchFamily="49" charset="0"/>
              </a:defRPr>
            </a:lvl4pPr>
            <a:lvl5pPr marL="788248" indent="0">
              <a:buNone/>
              <a:tabLst>
                <a:tab pos="771525" algn="l"/>
              </a:tabLst>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39793" y="1230681"/>
            <a:ext cx="8263890" cy="276999"/>
          </a:xfrm>
        </p:spPr>
        <p:txBody>
          <a:bodyPr wrap="square">
            <a:spAutoFit/>
          </a:bodyPr>
          <a:lstStyle>
            <a:lvl1pPr marL="0" indent="0">
              <a:spcBef>
                <a:spcPts val="450"/>
              </a:spcBef>
              <a:spcAft>
                <a:spcPts val="0"/>
              </a:spcAft>
              <a:buNone/>
              <a:defRPr sz="1800">
                <a:solidFill>
                  <a:schemeClr val="tx1"/>
                </a:solidFill>
                <a:latin typeface="+mn-lt"/>
                <a:cs typeface="Segoe UI" panose="020B0502040204020203" pitchFamily="34" charset="0"/>
              </a:defRPr>
            </a:lvl1pPr>
            <a:lvl2pPr marL="171398" indent="0">
              <a:buNone/>
              <a:defRPr sz="180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9144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284126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9792" y="3491219"/>
            <a:ext cx="8263890" cy="369332"/>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4" orient="horz" pos="1776" userDrawn="1">
          <p15:clr>
            <a:srgbClr val="5ACBF0"/>
          </p15:clr>
        </p15:guide>
        <p15:guide id="5" orient="horz" pos="2197" userDrawn="1">
          <p15:clr>
            <a:srgbClr val="5ACBF0"/>
          </p15:clr>
        </p15:guide>
        <p15:guide id="6" orient="horz" pos="773"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9144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441197" y="4224581"/>
            <a:ext cx="8263890" cy="492443"/>
          </a:xfrm>
        </p:spPr>
        <p:txBody>
          <a:bodyPr/>
          <a:lstStyle>
            <a:lvl1pPr>
              <a:defRPr sz="24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284126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9792" y="660508"/>
            <a:ext cx="8263890" cy="369332"/>
          </a:xfrm>
        </p:spPr>
        <p:txBody>
          <a:bodyPr/>
          <a:lstStyle>
            <a:lvl1pPr marL="0" indent="0">
              <a:buNone/>
              <a:tabLst/>
              <a:defRPr sz="1800">
                <a:solidFill>
                  <a:srgbClr val="000000"/>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43364" y="4996505"/>
            <a:ext cx="8263890" cy="276999"/>
          </a:xfrm>
        </p:spPr>
        <p:txBody>
          <a:bodyPr wrap="square">
            <a:spAutoFit/>
          </a:bodyPr>
          <a:lstStyle>
            <a:lvl1pPr marL="0" indent="0">
              <a:spcBef>
                <a:spcPts val="450"/>
              </a:spcBef>
              <a:spcAft>
                <a:spcPts val="0"/>
              </a:spcAft>
              <a:buNone/>
              <a:defRPr sz="1800">
                <a:solidFill>
                  <a:schemeClr val="tx1"/>
                </a:solidFill>
                <a:latin typeface="+mn-lt"/>
                <a:cs typeface="Segoe UI" panose="020B0502040204020203" pitchFamily="34" charset="0"/>
              </a:defRPr>
            </a:lvl1pPr>
            <a:lvl2pPr marL="171398" indent="0">
              <a:buNone/>
              <a:defRPr sz="180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4" orient="horz" pos="2661" userDrawn="1">
          <p15:clr>
            <a:srgbClr val="5ACBF0"/>
          </p15:clr>
        </p15:guide>
        <p15:guide id="5" orient="horz" pos="3147" userDrawn="1">
          <p15:clr>
            <a:srgbClr val="5ACBF0"/>
          </p15:clr>
        </p15:guide>
        <p15:guide id="6" orient="horz" pos="419"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030A20-9660-45CC-8925-710CEBF9B48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11275510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441198" y="457201"/>
            <a:ext cx="3030665" cy="492443"/>
          </a:xfrm>
        </p:spPr>
        <p:txBody>
          <a:bodyPr/>
          <a:lstStyle>
            <a:lvl1pPr>
              <a:defRPr sz="24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441724" y="1338139"/>
            <a:ext cx="3030139" cy="276999"/>
          </a:xfrm>
        </p:spPr>
        <p:txBody>
          <a:bodyPr wrap="square">
            <a:spAutoFit/>
          </a:bodyPr>
          <a:lstStyle>
            <a:lvl1pPr marL="0" indent="0">
              <a:lnSpc>
                <a:spcPct val="100000"/>
              </a:lnSpc>
              <a:spcBef>
                <a:spcPts val="450"/>
              </a:spcBef>
              <a:spcAft>
                <a:spcPts val="0"/>
              </a:spcAft>
              <a:buNone/>
              <a:defRPr sz="18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45"/>
              </a:spcBef>
              <a:spcAft>
                <a:spcPts val="45"/>
              </a:spcAft>
              <a:buNone/>
              <a:defRPr sz="1800" b="0" i="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3904488" y="0"/>
            <a:ext cx="5239512"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3908822" y="0"/>
            <a:ext cx="284126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50544" y="709187"/>
            <a:ext cx="4351471" cy="369332"/>
          </a:xfrm>
        </p:spPr>
        <p:txBody>
          <a:bodyPr/>
          <a:lstStyle>
            <a:lvl1pPr marL="0" indent="0">
              <a:buNone/>
              <a:tabLst/>
              <a:defRPr sz="1800">
                <a:solidFill>
                  <a:srgbClr val="2F2F2F"/>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2" orient="horz" pos="445" userDrawn="1">
          <p15:clr>
            <a:srgbClr val="5ACBF0"/>
          </p15:clr>
        </p15:guide>
        <p15:guide id="4" orient="horz" pos="843" userDrawn="1">
          <p15:clr>
            <a:srgbClr val="5ACBF0"/>
          </p15:clr>
        </p15:guide>
        <p15:guide id="7" pos="2462" userDrawn="1">
          <p15:clr>
            <a:srgbClr val="5ACBF0"/>
          </p15:clr>
        </p15:guide>
        <p15:guide id="8" pos="2741" userDrawn="1">
          <p15:clr>
            <a:srgbClr val="5ACBF0"/>
          </p15:clr>
        </p15:guide>
        <p15:guide id="9" pos="2187" userDrawn="1">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5239512"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5681662" y="457201"/>
            <a:ext cx="3023425" cy="492443"/>
          </a:xfrm>
        </p:spPr>
        <p:txBody>
          <a:bodyPr/>
          <a:lstStyle>
            <a:lvl1pPr>
              <a:defRPr sz="24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284126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4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38150" y="706011"/>
            <a:ext cx="4364831" cy="369332"/>
          </a:xfrm>
        </p:spPr>
        <p:txBody>
          <a:bodyPr/>
          <a:lstStyle>
            <a:lvl1pPr marL="0" indent="0">
              <a:buNone/>
              <a:defRPr sz="1800">
                <a:solidFill>
                  <a:srgbClr val="2F2F2F"/>
                </a:solidFill>
                <a:latin typeface="Consolas" panose="020B0609020204030204" pitchFamily="49" charset="0"/>
                <a:cs typeface="Consolas" panose="020B0609020204030204" pitchFamily="49" charset="0"/>
              </a:defRPr>
            </a:lvl1pPr>
            <a:lvl2pPr marL="25983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324" indent="0">
              <a:buNone/>
              <a:defRPr sz="14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739"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012" indent="0">
              <a:buNone/>
              <a:defRPr sz="134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681662" y="1336675"/>
            <a:ext cx="3025379" cy="276999"/>
          </a:xfrm>
        </p:spPr>
        <p:txBody>
          <a:bodyPr wrap="square">
            <a:spAutoFit/>
          </a:bodyPr>
          <a:lstStyle>
            <a:lvl1pPr marL="0" indent="0">
              <a:lnSpc>
                <a:spcPct val="100000"/>
              </a:lnSpc>
              <a:spcBef>
                <a:spcPts val="450"/>
              </a:spcBef>
              <a:spcAft>
                <a:spcPts val="0"/>
              </a:spcAft>
              <a:buNone/>
              <a:defRPr sz="18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45"/>
              </a:spcBef>
              <a:spcAft>
                <a:spcPts val="45"/>
              </a:spcAft>
              <a:buNone/>
              <a:defRPr sz="1800" b="0" i="0">
                <a:solidFill>
                  <a:srgbClr val="2F2F2F"/>
                </a:solidFill>
                <a:latin typeface="Segoe UI" panose="020B0502040204020203" pitchFamily="34" charset="0"/>
                <a:cs typeface="Segoe UI" panose="020B0502040204020203" pitchFamily="34" charset="0"/>
              </a:defRPr>
            </a:lvl2pPr>
            <a:lvl3pPr marL="342797" indent="0">
              <a:buNone/>
              <a:defRPr/>
            </a:lvl3pPr>
            <a:lvl4pPr marL="514196" indent="0">
              <a:buNone/>
              <a:defRPr/>
            </a:lvl4pPr>
            <a:lvl5pPr marL="685595"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2" orient="horz" pos="436" userDrawn="1">
          <p15:clr>
            <a:srgbClr val="5ACBF0"/>
          </p15:clr>
        </p15:guide>
        <p15:guide id="4" orient="horz" pos="839" userDrawn="1">
          <p15:clr>
            <a:srgbClr val="5ACBF0"/>
          </p15:clr>
        </p15:guide>
        <p15:guide id="6" pos="3302" userDrawn="1">
          <p15:clr>
            <a:srgbClr val="5ACBF0"/>
          </p15:clr>
        </p15:guide>
        <p15:guide id="7" pos="3026" userDrawn="1">
          <p15:clr>
            <a:srgbClr val="5ACBF0"/>
          </p15:clr>
        </p15:guide>
        <p15:guide id="8" pos="3579" userDrawn="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57872"/>
            <a:ext cx="6858000"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3977319"/>
            <a:ext cx="6858000" cy="253916"/>
          </a:xfrm>
          <a:noFill/>
        </p:spPr>
        <p:txBody>
          <a:bodyPr wrap="square"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57872"/>
            <a:ext cx="6858000"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3977319"/>
            <a:ext cx="6858000" cy="253916"/>
          </a:xfrm>
          <a:noFill/>
        </p:spPr>
        <p:txBody>
          <a:bodyPr wrap="square"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57872"/>
            <a:ext cx="6858000"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438912" y="3977319"/>
            <a:ext cx="6858000" cy="253916"/>
          </a:xfrm>
          <a:noFill/>
        </p:spPr>
        <p:txBody>
          <a:bodyPr wrap="square"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57872"/>
            <a:ext cx="6858000"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438912" y="3977319"/>
            <a:ext cx="6858000" cy="253916"/>
          </a:xfrm>
          <a:noFill/>
        </p:spPr>
        <p:txBody>
          <a:bodyPr wrap="square"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57872"/>
            <a:ext cx="6858000"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438912" y="3977319"/>
            <a:ext cx="6858000" cy="253916"/>
          </a:xfrm>
          <a:noFill/>
        </p:spPr>
        <p:txBody>
          <a:bodyPr wrap="square"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1056697"/>
            <a:ext cx="6858000"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438912" y="585788"/>
            <a:ext cx="6858000" cy="253916"/>
          </a:xfrm>
          <a:noFill/>
        </p:spPr>
        <p:txBody>
          <a:bodyPr wrap="square" lIns="0" tIns="0" rIns="0" bIns="0">
            <a:spAutoFit/>
          </a:bodyPr>
          <a:lstStyle>
            <a:lvl1pPr marL="0" indent="0">
              <a:spcBef>
                <a:spcPts val="0"/>
              </a:spcBef>
              <a:spcAft>
                <a:spcPts val="0"/>
              </a:spcAft>
              <a:buFont typeface="Arial" panose="020B0604020202020204" pitchFamily="34" charset="0"/>
              <a:buNone/>
              <a:defRPr sz="165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60457"/>
            <a:ext cx="6858000"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595" userDrawn="1">
          <p15:clr>
            <a:srgbClr val="5ACBF0"/>
          </p15:clr>
        </p15:guide>
        <p15:guide id="3" orient="horz" pos="1911" userDrawn="1">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60457"/>
            <a:ext cx="6858000"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71544"/>
            <a:ext cx="3125915" cy="1661993"/>
          </a:xfrm>
        </p:spPr>
        <p:txBody>
          <a:bodyPr wrap="square"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436532" y="3962400"/>
            <a:ext cx="3123437"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3994548" y="0"/>
            <a:ext cx="5149453" cy="6858000"/>
          </a:xfrm>
        </p:spPr>
        <p:txBody>
          <a:bodyPr/>
          <a:lstStyle/>
          <a:p>
            <a:r>
              <a:rPr lang="en-US"/>
              <a:t>Click icon to add picture</a:t>
            </a:r>
          </a:p>
        </p:txBody>
      </p:sp>
      <p:pic>
        <p:nvPicPr>
          <p:cNvPr id="6" name="Picture 5" descr="Text&#10;&#10;Description automatically generated">
            <a:extLst>
              <a:ext uri="{FF2B5EF4-FFF2-40B4-BE49-F238E27FC236}">
                <a16:creationId xmlns:a16="http://schemas.microsoft.com/office/drawing/2014/main" id="{75E49454-4416-3E79-BA26-6CF6D14A06FD}"/>
              </a:ext>
            </a:extLst>
          </p:cNvPr>
          <p:cNvPicPr>
            <a:picLocks noChangeAspect="1"/>
          </p:cNvPicPr>
          <p:nvPr userDrawn="1"/>
        </p:nvPicPr>
        <p:blipFill>
          <a:blip r:embed="rId2"/>
          <a:stretch>
            <a:fillRect/>
          </a:stretch>
        </p:blipFill>
        <p:spPr>
          <a:xfrm>
            <a:off x="370036" y="258766"/>
            <a:ext cx="2466907" cy="1724757"/>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2516" userDrawn="1">
          <p15:clr>
            <a:srgbClr val="5ACBF0"/>
          </p15:clr>
        </p15:guide>
        <p15:guide id="5" orient="horz" pos="2160" userDrawn="1">
          <p15:clr>
            <a:srgbClr val="FBAE40"/>
          </p15:clr>
        </p15:guide>
        <p15:guide id="6" orient="horz" pos="2229" userDrawn="1">
          <p15:clr>
            <a:srgbClr val="5ACBF0"/>
          </p15:clr>
        </p15:guide>
        <p15:guide id="7" pos="2247" userDrawn="1">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71" userDrawn="1">
          <p15:clr>
            <a:srgbClr val="A4A3A4"/>
          </p15:clr>
        </p15:guide>
        <p15:guide id="15" pos="2511" userDrawn="1">
          <p15:clr>
            <a:srgbClr val="A4A3A4"/>
          </p15:clr>
        </p15:guide>
        <p15:guide id="16" pos="2816" userDrawn="1">
          <p15:clr>
            <a:srgbClr val="A4A3A4"/>
          </p15:clr>
        </p15:guide>
        <p15:guide id="17" pos="2948" userDrawn="1">
          <p15:clr>
            <a:srgbClr val="A4A3A4"/>
          </p15:clr>
        </p15:guide>
        <p15:guide id="18" pos="3257" userDrawn="1">
          <p15:clr>
            <a:srgbClr val="A4A3A4"/>
          </p15:clr>
        </p15:guide>
        <p15:guide id="19" pos="3398"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66" userDrawn="1">
          <p15:clr>
            <a:srgbClr val="A4A3A4"/>
          </p15:clr>
        </p15:guide>
        <p15:guide id="15" pos="2504" userDrawn="1">
          <p15:clr>
            <a:srgbClr val="A4A3A4"/>
          </p15:clr>
        </p15:guide>
        <p15:guide id="16" pos="2812" userDrawn="1">
          <p15:clr>
            <a:srgbClr val="A4A3A4"/>
          </p15:clr>
        </p15:guide>
        <p15:guide id="17" pos="2949" userDrawn="1">
          <p15:clr>
            <a:srgbClr val="A4A3A4"/>
          </p15:clr>
        </p15:guide>
        <p15:guide id="18" pos="3257" userDrawn="1">
          <p15:clr>
            <a:srgbClr val="A4A3A4"/>
          </p15:clr>
        </p15:guide>
        <p15:guide id="19" pos="3395"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438150" y="5715040"/>
            <a:ext cx="4025504" cy="553998"/>
          </a:xfrm>
        </p:spPr>
        <p:txBody>
          <a:bodyPr anchor="b"/>
          <a:lstStyle>
            <a:lvl1pPr marL="0" indent="0">
              <a:buNone/>
              <a:defRPr sz="2700">
                <a:latin typeface="+mj-lt"/>
              </a:defRPr>
            </a:lvl1pPr>
          </a:lstStyle>
          <a:p>
            <a:pPr lvl="0"/>
            <a:r>
              <a:rPr lang="en-US"/>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2812" userDrawn="1">
          <p15:clr>
            <a:srgbClr val="A4A3A4"/>
          </p15:clr>
        </p15:guide>
        <p15:guide id="17" pos="2949"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438150" y="6188247"/>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a:solidFill>
                  <a:schemeClr val="tx1"/>
                </a:solidFill>
                <a:cs typeface="Segoe UI" pitchFamily="34" charset="0"/>
              </a:rPr>
              <a:t>© Copyright BETHS Parents Association, Charity Number . All rights reserved. </a:t>
            </a:r>
          </a:p>
        </p:txBody>
      </p:sp>
      <p:pic>
        <p:nvPicPr>
          <p:cNvPr id="3" name="MS logo white - EMF">
            <a:extLst>
              <a:ext uri="{FF2B5EF4-FFF2-40B4-BE49-F238E27FC236}">
                <a16:creationId xmlns:a16="http://schemas.microsoft.com/office/drawing/2014/main" id="{F26FFD5C-72F1-3C09-4133-8A78BFAF3030}"/>
              </a:ext>
            </a:extLst>
          </p:cNvPr>
          <p:cNvPicPr>
            <a:picLocks noChangeAspect="1"/>
          </p:cNvPicPr>
          <p:nvPr userDrawn="1"/>
        </p:nvPicPr>
        <p:blipFill>
          <a:blip r:embed="rId2"/>
          <a:srcRect/>
          <a:stretch/>
        </p:blipFill>
        <p:spPr bwMode="black">
          <a:xfrm>
            <a:off x="438150" y="379242"/>
            <a:ext cx="912668" cy="1456689"/>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438150" y="1436689"/>
            <a:ext cx="8264129" cy="1661993"/>
          </a:xfrm>
        </p:spPr>
        <p:txBody>
          <a:bodyPr wrap="square">
            <a:spAutoFit/>
          </a:bodyPr>
          <a:lstStyle>
            <a:lvl1pPr>
              <a:defRPr sz="2700">
                <a:latin typeface="+mn-lt"/>
              </a:defRPr>
            </a:lvl1pPr>
            <a:lvl2pPr>
              <a:defRPr sz="2100">
                <a:latin typeface="+mn-lt"/>
              </a:defRPr>
            </a:lvl2pPr>
            <a:lvl3pPr>
              <a:defRPr sz="1800">
                <a:latin typeface="+mn-lt"/>
              </a:defRPr>
            </a:lvl3pPr>
            <a:lvl4pPr>
              <a:defRPr sz="1500">
                <a:latin typeface="+mn-lt"/>
              </a:defRPr>
            </a:lvl4pPr>
            <a:lvl5pPr>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9"/>
            <a:ext cx="9144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775" spc="-38"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71544"/>
            <a:ext cx="3125915" cy="1661993"/>
          </a:xfrm>
        </p:spPr>
        <p:txBody>
          <a:bodyPr wrap="square"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436532" y="3962400"/>
            <a:ext cx="3123437"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4000500" y="0"/>
            <a:ext cx="5143500" cy="6858000"/>
          </a:xfrm>
        </p:spPr>
        <p:txBody>
          <a:bodyPr/>
          <a:lstStyle/>
          <a:p>
            <a:r>
              <a:rPr lang="en-US"/>
              <a:t>Click icon to add picture</a:t>
            </a:r>
          </a:p>
        </p:txBody>
      </p:sp>
      <p:pic>
        <p:nvPicPr>
          <p:cNvPr id="3" name="MS logo white - EMF">
            <a:extLst>
              <a:ext uri="{FF2B5EF4-FFF2-40B4-BE49-F238E27FC236}">
                <a16:creationId xmlns:a16="http://schemas.microsoft.com/office/drawing/2014/main" id="{1AD6E855-59BE-F240-54EB-01F426452C32}"/>
              </a:ext>
            </a:extLst>
          </p:cNvPr>
          <p:cNvPicPr>
            <a:picLocks noChangeAspect="1"/>
          </p:cNvPicPr>
          <p:nvPr userDrawn="1"/>
        </p:nvPicPr>
        <p:blipFill>
          <a:blip r:embed="rId2"/>
          <a:srcRect/>
          <a:stretch/>
        </p:blipFill>
        <p:spPr bwMode="black">
          <a:xfrm>
            <a:off x="438150" y="379242"/>
            <a:ext cx="912668" cy="1456689"/>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2520" userDrawn="1">
          <p15:clr>
            <a:srgbClr val="5ACBF0"/>
          </p15:clr>
        </p15:guide>
        <p15:guide id="5" orient="horz" pos="2160" userDrawn="1">
          <p15:clr>
            <a:srgbClr val="FBAE40"/>
          </p15:clr>
        </p15:guide>
        <p15:guide id="6" orient="horz" pos="2229" userDrawn="1">
          <p15:clr>
            <a:srgbClr val="5ACBF0"/>
          </p15:clr>
        </p15:guide>
        <p15:guide id="7" pos="2247"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3118278"/>
            <a:ext cx="6858000" cy="415498"/>
          </a:xfrm>
          <a:noFill/>
        </p:spPr>
        <p:txBody>
          <a:bodyPr wrap="square" lIns="0" tIns="0" rIns="0" bIns="0" anchor="b" anchorCtr="0">
            <a:spAutoFit/>
          </a:bodyPr>
          <a:lstStyle>
            <a:lvl1pPr>
              <a:defRPr sz="2700" spc="-38"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3962400"/>
            <a:ext cx="685800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0" name="Picture 9" descr="Text&#10;&#10;Description automatically generated">
            <a:extLst>
              <a:ext uri="{FF2B5EF4-FFF2-40B4-BE49-F238E27FC236}">
                <a16:creationId xmlns:a16="http://schemas.microsoft.com/office/drawing/2014/main" id="{F6AF0E53-32D1-8A50-1E69-B94422658D46}"/>
              </a:ext>
            </a:extLst>
          </p:cNvPr>
          <p:cNvPicPr>
            <a:picLocks noChangeAspect="1"/>
          </p:cNvPicPr>
          <p:nvPr userDrawn="1"/>
        </p:nvPicPr>
        <p:blipFill>
          <a:blip r:embed="rId2"/>
          <a:stretch>
            <a:fillRect/>
          </a:stretch>
        </p:blipFill>
        <p:spPr>
          <a:xfrm>
            <a:off x="370036" y="258766"/>
            <a:ext cx="2466907" cy="1724757"/>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4599" userDrawn="1">
          <p15:clr>
            <a:srgbClr val="5ACBF0"/>
          </p15:clr>
        </p15:guide>
        <p15:guide id="4"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702779"/>
            <a:ext cx="4133850" cy="830997"/>
          </a:xfrm>
          <a:noFill/>
        </p:spPr>
        <p:txBody>
          <a:bodyPr wrap="square"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3962400"/>
            <a:ext cx="413385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Picture 2" descr="Text&#10;&#10;Description automatically generated">
            <a:extLst>
              <a:ext uri="{FF2B5EF4-FFF2-40B4-BE49-F238E27FC236}">
                <a16:creationId xmlns:a16="http://schemas.microsoft.com/office/drawing/2014/main" id="{ECC13D7B-DED0-A8F3-BF37-92DF54FA2696}"/>
              </a:ext>
            </a:extLst>
          </p:cNvPr>
          <p:cNvPicPr>
            <a:picLocks noChangeAspect="1"/>
          </p:cNvPicPr>
          <p:nvPr userDrawn="1"/>
        </p:nvPicPr>
        <p:blipFill>
          <a:blip r:embed="rId2"/>
          <a:stretch>
            <a:fillRect/>
          </a:stretch>
        </p:blipFill>
        <p:spPr>
          <a:xfrm>
            <a:off x="370036" y="258766"/>
            <a:ext cx="2466907" cy="1724757"/>
          </a:xfrm>
          <a:prstGeom prst="rect">
            <a:avLst/>
          </a:prstGeom>
        </p:spPr>
      </p:pic>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2880" userDrawn="1">
          <p15:clr>
            <a:srgbClr val="5ACBF0"/>
          </p15:clr>
        </p15:guide>
        <p15:guide id="4"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702779"/>
            <a:ext cx="4133850" cy="830997"/>
          </a:xfrm>
          <a:noFill/>
        </p:spPr>
        <p:txBody>
          <a:bodyPr wrap="square"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3962400"/>
            <a:ext cx="413385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a:extLst>
              <a:ext uri="{FF2B5EF4-FFF2-40B4-BE49-F238E27FC236}">
                <a16:creationId xmlns:a16="http://schemas.microsoft.com/office/drawing/2014/main" id="{67CAF96B-2554-B588-953C-DC0313218AEB}"/>
              </a:ext>
            </a:extLst>
          </p:cNvPr>
          <p:cNvPicPr>
            <a:picLocks noChangeAspect="1"/>
          </p:cNvPicPr>
          <p:nvPr userDrawn="1"/>
        </p:nvPicPr>
        <p:blipFill>
          <a:blip r:embed="rId2"/>
          <a:srcRect/>
          <a:stretch/>
        </p:blipFill>
        <p:spPr bwMode="black">
          <a:xfrm>
            <a:off x="438150" y="379242"/>
            <a:ext cx="912668" cy="1456689"/>
          </a:xfrm>
          <a:prstGeom prst="rect">
            <a:avLst/>
          </a:prstGeom>
        </p:spPr>
      </p:pic>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2880" userDrawn="1">
          <p15:clr>
            <a:srgbClr val="5ACBF0"/>
          </p15:clr>
        </p15:guide>
        <p15:guide id="4"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3118278"/>
            <a:ext cx="6858000" cy="415498"/>
          </a:xfrm>
          <a:noFill/>
        </p:spPr>
        <p:txBody>
          <a:bodyPr wrap="square"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3962400"/>
            <a:ext cx="685800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a:extLst>
              <a:ext uri="{FF2B5EF4-FFF2-40B4-BE49-F238E27FC236}">
                <a16:creationId xmlns:a16="http://schemas.microsoft.com/office/drawing/2014/main" id="{86C960D8-F97C-E97A-E183-80AFDDAD9007}"/>
              </a:ext>
            </a:extLst>
          </p:cNvPr>
          <p:cNvPicPr>
            <a:picLocks noChangeAspect="1"/>
          </p:cNvPicPr>
          <p:nvPr userDrawn="1"/>
        </p:nvPicPr>
        <p:blipFill>
          <a:blip r:embed="rId2"/>
          <a:srcRect/>
          <a:stretch/>
        </p:blipFill>
        <p:spPr bwMode="black">
          <a:xfrm>
            <a:off x="438150" y="379242"/>
            <a:ext cx="912668" cy="1456689"/>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4599" userDrawn="1">
          <p15:clr>
            <a:srgbClr val="5ACBF0"/>
          </p15:clr>
        </p15:guide>
        <p15:guide id="4"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702779"/>
            <a:ext cx="3567113" cy="830997"/>
          </a:xfrm>
          <a:noFill/>
        </p:spPr>
        <p:txBody>
          <a:bodyPr wrap="square"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3962400"/>
            <a:ext cx="3567113"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4220766" y="292101"/>
            <a:ext cx="4702969" cy="6272213"/>
          </a:xfrm>
        </p:spPr>
        <p:txBody>
          <a:bodyPr/>
          <a:lstStyle/>
          <a:p>
            <a:r>
              <a:rPr lang="en-US"/>
              <a:t>Click icon to add picture</a:t>
            </a:r>
          </a:p>
        </p:txBody>
      </p:sp>
      <p:pic>
        <p:nvPicPr>
          <p:cNvPr id="2" name="MS logo white - EMF">
            <a:extLst>
              <a:ext uri="{FF2B5EF4-FFF2-40B4-BE49-F238E27FC236}">
                <a16:creationId xmlns:a16="http://schemas.microsoft.com/office/drawing/2014/main" id="{9295EEEE-22D9-F582-0C76-B242B7A10EAC}"/>
              </a:ext>
            </a:extLst>
          </p:cNvPr>
          <p:cNvPicPr>
            <a:picLocks noChangeAspect="1"/>
          </p:cNvPicPr>
          <p:nvPr userDrawn="1"/>
        </p:nvPicPr>
        <p:blipFill>
          <a:blip r:embed="rId2"/>
          <a:srcRect/>
          <a:stretch/>
        </p:blipFill>
        <p:spPr bwMode="black">
          <a:xfrm>
            <a:off x="438150" y="379242"/>
            <a:ext cx="912668" cy="1456689"/>
          </a:xfrm>
          <a:prstGeom prst="rect">
            <a:avLst/>
          </a:prstGeom>
        </p:spPr>
      </p:pic>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4599" userDrawn="1">
          <p15:clr>
            <a:srgbClr val="5ACBF0"/>
          </p15:clr>
        </p15:guide>
        <p15:guide id="4" orient="horz" pos="2160" userDrawn="1">
          <p15:clr>
            <a:srgbClr val="FBAE40"/>
          </p15:clr>
        </p15:guide>
        <p15:guide id="5" pos="2659" userDrawn="1">
          <p15:clr>
            <a:srgbClr val="FBAE40"/>
          </p15:clr>
        </p15:guide>
        <p15:guide id="6" pos="252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5853540"/>
            <a:ext cx="6858000" cy="415498"/>
          </a:xfrm>
          <a:noFill/>
        </p:spPr>
        <p:txBody>
          <a:bodyPr wrap="square" lIns="0" tIns="0" rIns="0" bIns="0" anchor="b" anchorCtr="0">
            <a:spAutoFit/>
          </a:bodyPr>
          <a:lstStyle>
            <a:lvl1pPr>
              <a:defRPr sz="2700" spc="-38" baseline="0">
                <a:solidFill>
                  <a:schemeClr val="accent3"/>
                </a:solidFill>
                <a:latin typeface="+mj-lt"/>
                <a:cs typeface="Segoe UI" panose="020B0502040204020203" pitchFamily="34" charset="0"/>
              </a:defRPr>
            </a:lvl1pPr>
          </a:lstStyle>
          <a:p>
            <a:r>
              <a:rPr lang="en-US"/>
              <a:t>Thank you</a:t>
            </a:r>
          </a:p>
        </p:txBody>
      </p:sp>
      <p:pic>
        <p:nvPicPr>
          <p:cNvPr id="3" name="Picture 2" descr="Text&#10;&#10;Description automatically generated">
            <a:extLst>
              <a:ext uri="{FF2B5EF4-FFF2-40B4-BE49-F238E27FC236}">
                <a16:creationId xmlns:a16="http://schemas.microsoft.com/office/drawing/2014/main" id="{220D2D10-7C8B-2540-3E20-4AC708FC8C03}"/>
              </a:ext>
            </a:extLst>
          </p:cNvPr>
          <p:cNvPicPr>
            <a:picLocks noChangeAspect="1"/>
          </p:cNvPicPr>
          <p:nvPr userDrawn="1"/>
        </p:nvPicPr>
        <p:blipFill>
          <a:blip r:embed="rId2"/>
          <a:stretch>
            <a:fillRect/>
          </a:stretch>
        </p:blipFill>
        <p:spPr>
          <a:xfrm>
            <a:off x="370036" y="258766"/>
            <a:ext cx="2466907" cy="1724757"/>
          </a:xfrm>
          <a:prstGeom prst="rect">
            <a:avLst/>
          </a:prstGeom>
        </p:spPr>
      </p:pic>
    </p:spTree>
    <p:extLst>
      <p:ext uri="{BB962C8B-B14F-4D97-AF65-F5344CB8AC3E}">
        <p14:creationId xmlns:p14="http://schemas.microsoft.com/office/powerpoint/2010/main" val="259996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599"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030A20-9660-45CC-8925-710CEBF9B48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3278489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5853540"/>
            <a:ext cx="6858000" cy="415498"/>
          </a:xfrm>
          <a:noFill/>
        </p:spPr>
        <p:txBody>
          <a:bodyPr wrap="square"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Thank you</a:t>
            </a:r>
          </a:p>
        </p:txBody>
      </p:sp>
      <p:pic>
        <p:nvPicPr>
          <p:cNvPr id="3" name="Picture 2" descr="Text&#10;&#10;Description automatically generated">
            <a:extLst>
              <a:ext uri="{FF2B5EF4-FFF2-40B4-BE49-F238E27FC236}">
                <a16:creationId xmlns:a16="http://schemas.microsoft.com/office/drawing/2014/main" id="{3BF51D06-9060-49DB-E8DE-AB958C7021A6}"/>
              </a:ext>
            </a:extLst>
          </p:cNvPr>
          <p:cNvPicPr>
            <a:picLocks noChangeAspect="1"/>
          </p:cNvPicPr>
          <p:nvPr userDrawn="1"/>
        </p:nvPicPr>
        <p:blipFill>
          <a:blip r:embed="rId2"/>
          <a:stretch>
            <a:fillRect/>
          </a:stretch>
        </p:blipFill>
        <p:spPr>
          <a:xfrm>
            <a:off x="370036" y="258766"/>
            <a:ext cx="2466907" cy="1724757"/>
          </a:xfrm>
          <a:prstGeom prst="rect">
            <a:avLst/>
          </a:prstGeom>
        </p:spPr>
      </p:pic>
    </p:spTree>
    <p:extLst>
      <p:ext uri="{BB962C8B-B14F-4D97-AF65-F5344CB8AC3E}">
        <p14:creationId xmlns:p14="http://schemas.microsoft.com/office/powerpoint/2010/main" val="136945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599"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435100"/>
            <a:ext cx="8264129"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793" y="1434370"/>
            <a:ext cx="8263890" cy="1612749"/>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435100"/>
            <a:ext cx="39088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435100"/>
            <a:ext cx="3914775"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guide id="4" pos="2745" userDrawn="1">
          <p15:clr>
            <a:srgbClr val="5ACBF0"/>
          </p15:clr>
        </p15:guide>
        <p15:guide id="5" pos="3018"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457200"/>
            <a:ext cx="8263890" cy="553998"/>
          </a:xfrm>
        </p:spPr>
        <p:txBody>
          <a:bodyPr/>
          <a:lstStyle/>
          <a:p>
            <a:r>
              <a:rPr lang="en-US"/>
              <a:t>Click to edit Master title style</a:t>
            </a:r>
          </a:p>
        </p:txBody>
      </p:sp>
      <p:sp>
        <p:nvSpPr>
          <p:cNvPr id="4" name="Text Placeholder 3"/>
          <p:cNvSpPr>
            <a:spLocks noGrp="1"/>
          </p:cNvSpPr>
          <p:nvPr>
            <p:ph type="body" sz="quarter" idx="10"/>
          </p:nvPr>
        </p:nvSpPr>
        <p:spPr>
          <a:xfrm>
            <a:off x="438150" y="1435100"/>
            <a:ext cx="3909060" cy="12095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435100"/>
            <a:ext cx="3909060" cy="12095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guide id="4" pos="2742" userDrawn="1">
          <p15:clr>
            <a:srgbClr val="5ACBF0"/>
          </p15:clr>
        </p15:guide>
        <p15:guide id="5" pos="3018"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457200"/>
            <a:ext cx="8263890" cy="553998"/>
          </a:xfr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438150" y="1436689"/>
            <a:ext cx="3914775" cy="430887"/>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438150" y="2084389"/>
            <a:ext cx="3914775" cy="1458861"/>
          </a:xfrm>
        </p:spPr>
        <p:txBody>
          <a:bodyPr wrap="square">
            <a:spAutoFit/>
          </a:bodyPr>
          <a:lstStyle>
            <a:lvl1pPr marL="128588" indent="-128588">
              <a:defRPr lang="en-US" sz="1800" dirty="0"/>
            </a:lvl1pPr>
            <a:lvl2pPr marL="257175" indent="-128588">
              <a:defRPr lang="en-US" dirty="0"/>
            </a:lvl2pPr>
            <a:lvl3pPr marL="385763" indent="-128588">
              <a:defRPr lang="en-US" dirty="0"/>
            </a:lvl3pPr>
            <a:lvl4pPr marL="500063" indent="-114300">
              <a:defRPr lang="en-US" dirty="0"/>
            </a:lvl4pPr>
            <a:lvl5pPr marL="595313" indent="-904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4798219" y="1436689"/>
            <a:ext cx="3914775" cy="430887"/>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4798219" y="2084389"/>
            <a:ext cx="3914775" cy="1458861"/>
          </a:xfrm>
        </p:spPr>
        <p:txBody>
          <a:bodyPr wrap="square">
            <a:spAutoFit/>
          </a:bodyPr>
          <a:lstStyle>
            <a:lvl1pPr marL="128588" indent="-128588">
              <a:defRPr lang="en-US" sz="1800" dirty="0"/>
            </a:lvl1pPr>
            <a:lvl2pPr marL="257175" indent="-128588">
              <a:defRPr lang="en-US" dirty="0"/>
            </a:lvl2pPr>
            <a:lvl3pPr marL="385763" indent="-128588">
              <a:defRPr lang="en-US" dirty="0"/>
            </a:lvl3pPr>
            <a:lvl4pPr marL="514350" indent="-102394">
              <a:defRPr lang="en-US" dirty="0"/>
            </a:lvl4pPr>
            <a:lvl5pPr marL="595313" indent="-9048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311" userDrawn="1">
          <p15:clr>
            <a:srgbClr val="5ACBF0"/>
          </p15:clr>
        </p15:guide>
        <p15:guide id="4" pos="2742" userDrawn="1">
          <p15:clr>
            <a:srgbClr val="5ACBF0"/>
          </p15:clr>
        </p15:guide>
        <p15:guide id="5" pos="3018" userDrawn="1">
          <p15:clr>
            <a:srgbClr val="5ACBF0"/>
          </p15:clr>
        </p15:guide>
        <p15:guide id="7" orient="horz" pos="9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457200"/>
            <a:ext cx="8263890" cy="553998"/>
          </a:xfrm>
        </p:spPr>
        <p:txBody>
          <a:bodyPr wrap="square">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438150" y="1436689"/>
            <a:ext cx="3914775" cy="430887"/>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441723" y="2081213"/>
            <a:ext cx="3911203" cy="418782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4798219" y="1436689"/>
            <a:ext cx="3914775" cy="430887"/>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4795839" y="2081213"/>
            <a:ext cx="3911203" cy="418782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311" userDrawn="1">
          <p15:clr>
            <a:srgbClr val="5ACBF0"/>
          </p15:clr>
        </p15:guide>
        <p15:guide id="4" pos="2742" userDrawn="1">
          <p15:clr>
            <a:srgbClr val="5ACBF0"/>
          </p15:clr>
        </p15:guide>
        <p15:guide id="5" pos="3018" userDrawn="1">
          <p15:clr>
            <a:srgbClr val="5ACBF0"/>
          </p15:clr>
        </p15:guide>
        <p15:guide id="7" orient="horz" pos="905"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457200"/>
            <a:ext cx="8263890" cy="553998"/>
          </a:xfrm>
        </p:spPr>
        <p:txBody>
          <a:bodyPr wrap="square">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38913" y="1438275"/>
            <a:ext cx="2448306" cy="677108"/>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38913" y="2390775"/>
            <a:ext cx="2448306" cy="1523494"/>
          </a:xfrm>
        </p:spPr>
        <p:txBody>
          <a:bodyPr wrap="square">
            <a:spAutoFit/>
          </a:bodyPr>
          <a:lstStyle>
            <a:lvl1pPr marL="132160" indent="-132160">
              <a:defRPr lang="en-US" sz="1500" dirty="0"/>
            </a:lvl1pPr>
            <a:lvl2pPr marL="241697" indent="-113110">
              <a:defRPr lang="en-US" sz="1350" dirty="0"/>
            </a:lvl2pPr>
            <a:lvl3pPr marL="350044" indent="-103585">
              <a:defRPr lang="en-US" dirty="0"/>
            </a:lvl3pPr>
            <a:lvl4pPr marL="446485" indent="-96441">
              <a:defRPr lang="en-US" dirty="0"/>
            </a:lvl4pPr>
            <a:lvl5pPr marL="548879" indent="-9167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347847" y="1438275"/>
            <a:ext cx="2448306" cy="677108"/>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347847" y="2384135"/>
            <a:ext cx="2448306" cy="1523494"/>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256781" y="1438275"/>
            <a:ext cx="2448306" cy="677108"/>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256781" y="2390775"/>
            <a:ext cx="2448306" cy="1523494"/>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userDrawn="1">
          <p15:clr>
            <a:srgbClr val="5ACBF0"/>
          </p15:clr>
        </p15:guide>
        <p15:guide id="4" orient="horz" pos="906" userDrawn="1">
          <p15:clr>
            <a:srgbClr val="5ACBF0"/>
          </p15:clr>
        </p15:guide>
        <p15:guide id="5" orient="horz" pos="288" userDrawn="1">
          <p15:clr>
            <a:srgbClr val="5ACBF0"/>
          </p15:clr>
        </p15:guide>
        <p15:guide id="6" pos="1823" userDrawn="1">
          <p15:clr>
            <a:srgbClr val="5ACBF0"/>
          </p15:clr>
        </p15:guide>
        <p15:guide id="7" pos="2108" userDrawn="1">
          <p15:clr>
            <a:srgbClr val="5ACBF0"/>
          </p15:clr>
        </p15:guide>
        <p15:guide id="8" pos="3653" userDrawn="1">
          <p15:clr>
            <a:srgbClr val="5ACBF0"/>
          </p15:clr>
        </p15:guide>
        <p15:guide id="9" pos="3938"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457200"/>
            <a:ext cx="8263890" cy="553998"/>
          </a:xfrm>
        </p:spPr>
        <p:txBody>
          <a:bodyPr wrap="square">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438151" y="1438275"/>
            <a:ext cx="1899047"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1" y="228311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2559844" y="1438275"/>
            <a:ext cx="1900238"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559844" y="227647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4683157" y="1438275"/>
            <a:ext cx="1899047"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4683157" y="228311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6804850" y="1438275"/>
            <a:ext cx="1900238"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6804850" y="227647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472" userDrawn="1">
          <p15:clr>
            <a:srgbClr val="5ACBF0"/>
          </p15:clr>
        </p15:guide>
        <p15:guide id="7" pos="1613" userDrawn="1">
          <p15:clr>
            <a:srgbClr val="5ACBF0"/>
          </p15:clr>
        </p15:guide>
        <p15:guide id="8" pos="2810" userDrawn="1">
          <p15:clr>
            <a:srgbClr val="5ACBF0"/>
          </p15:clr>
        </p15:guide>
        <p15:guide id="9" pos="2951" userDrawn="1">
          <p15:clr>
            <a:srgbClr val="5ACBF0"/>
          </p15:clr>
        </p15:guide>
        <p15:guide id="10" pos="4148" userDrawn="1">
          <p15:clr>
            <a:srgbClr val="5ACBF0"/>
          </p15:clr>
        </p15:guide>
        <p15:guide id="11" pos="4287" userDrawn="1">
          <p15:clr>
            <a:srgbClr val="5ACBF0"/>
          </p15:clr>
        </p15:guide>
        <p15:guide id="12" orient="horz" pos="1436"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457200"/>
            <a:ext cx="8263890" cy="553998"/>
          </a:xfrm>
        </p:spPr>
        <p:txBody>
          <a:bodyPr wrap="square">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438150" y="1438276"/>
            <a:ext cx="1474470" cy="492443"/>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0" y="2283116"/>
            <a:ext cx="1474470" cy="1066446"/>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136755" y="1438276"/>
            <a:ext cx="1474470" cy="492443"/>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136755" y="2276476"/>
            <a:ext cx="1474470" cy="1066446"/>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3835361" y="1438276"/>
            <a:ext cx="1474470" cy="492443"/>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3835361" y="2283116"/>
            <a:ext cx="1474470" cy="1066446"/>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5533966" y="1438276"/>
            <a:ext cx="1474470" cy="492443"/>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5533966" y="2276476"/>
            <a:ext cx="1474470" cy="1066446"/>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7232571" y="1438276"/>
            <a:ext cx="1474470" cy="492443"/>
          </a:xfrm>
        </p:spPr>
        <p:txBody>
          <a:bodyPr anchor="t"/>
          <a:lstStyle>
            <a:lvl1pPr marL="0" indent="0">
              <a:spcBef>
                <a:spcPts val="0"/>
              </a:spcBef>
              <a:buNone/>
              <a:defRPr sz="12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7232571" y="2276476"/>
            <a:ext cx="1474470" cy="1066446"/>
          </a:xfrm>
        </p:spPr>
        <p:txBody>
          <a:bodyPr wrap="square">
            <a:spAutoFit/>
          </a:bodyPr>
          <a:lstStyle>
            <a:lvl1pPr marL="105966" indent="-105966">
              <a:defRPr lang="en-US" sz="1125" dirty="0"/>
            </a:lvl1pPr>
            <a:lvl2pPr marL="214313" indent="-94060">
              <a:defRPr lang="en-US" sz="1050" dirty="0"/>
            </a:lvl2pPr>
            <a:lvl3pPr marL="328613" indent="-100013">
              <a:defRPr lang="en-US" sz="1050" dirty="0"/>
            </a:lvl3pPr>
            <a:lvl4pPr marL="425054" indent="-85725">
              <a:defRPr lang="en-US" sz="900" dirty="0"/>
            </a:lvl4pPr>
            <a:lvl5pPr marL="514350" indent="-82154">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208" userDrawn="1">
          <p15:clr>
            <a:srgbClr val="5ACBF0"/>
          </p15:clr>
        </p15:guide>
        <p15:guide id="7" pos="1346" userDrawn="1">
          <p15:clr>
            <a:srgbClr val="5ACBF0"/>
          </p15:clr>
        </p15:guide>
        <p15:guide id="8" pos="2276" userDrawn="1">
          <p15:clr>
            <a:srgbClr val="5ACBF0"/>
          </p15:clr>
        </p15:guide>
        <p15:guide id="9" pos="2416" userDrawn="1">
          <p15:clr>
            <a:srgbClr val="5ACBF0"/>
          </p15:clr>
        </p15:guide>
        <p15:guide id="10" pos="3346" userDrawn="1">
          <p15:clr>
            <a:srgbClr val="5ACBF0"/>
          </p15:clr>
        </p15:guide>
        <p15:guide id="11" pos="4418" userDrawn="1">
          <p15:clr>
            <a:srgbClr val="5ACBF0"/>
          </p15:clr>
        </p15:guide>
        <p15:guide id="12" orient="horz" pos="1436" userDrawn="1">
          <p15:clr>
            <a:srgbClr val="5ACBF0"/>
          </p15:clr>
        </p15:guide>
        <p15:guide id="13" pos="3485" userDrawn="1">
          <p15:clr>
            <a:srgbClr val="5ACBF0"/>
          </p15:clr>
        </p15:guide>
        <p15:guide id="14" pos="4554"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030A20-9660-45CC-8925-710CEBF9B485}" type="datetimeFigureOut">
              <a:rPr lang="en-GB" smtClean="0"/>
              <a:t>24/04/2025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1852597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66" userDrawn="1">
          <p15:clr>
            <a:srgbClr val="A4A3A4"/>
          </p15:clr>
        </p15:guide>
        <p15:guide id="15" pos="2504" userDrawn="1">
          <p15:clr>
            <a:srgbClr val="A4A3A4"/>
          </p15:clr>
        </p15:guide>
        <p15:guide id="16" pos="2812" userDrawn="1">
          <p15:clr>
            <a:srgbClr val="A4A3A4"/>
          </p15:clr>
        </p15:guide>
        <p15:guide id="17" pos="2949" userDrawn="1">
          <p15:clr>
            <a:srgbClr val="A4A3A4"/>
          </p15:clr>
        </p15:guide>
        <p15:guide id="18" pos="3257" userDrawn="1">
          <p15:clr>
            <a:srgbClr val="A4A3A4"/>
          </p15:clr>
        </p15:guide>
        <p15:guide id="19" pos="3395"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41198" y="2598004"/>
            <a:ext cx="3095769" cy="1661993"/>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66" userDrawn="1">
          <p15:clr>
            <a:srgbClr val="A4A3A4"/>
          </p15:clr>
        </p15:guide>
        <p15:guide id="16" pos="2812" userDrawn="1">
          <p15:clr>
            <a:srgbClr val="A4A3A4"/>
          </p15:clr>
        </p15:guide>
        <p15:guide id="17" pos="2949" userDrawn="1">
          <p15:clr>
            <a:srgbClr val="A4A3A4"/>
          </p15:clr>
        </p15:guide>
        <p15:guide id="18" pos="3257" userDrawn="1">
          <p15:clr>
            <a:srgbClr val="A4A3A4"/>
          </p15:clr>
        </p15:guide>
        <p15:guide id="19" pos="3395"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30" orient="horz" pos="288" userDrawn="1">
          <p15:clr>
            <a:srgbClr val="5ACBF0"/>
          </p15:clr>
        </p15:guide>
        <p15:guide id="32" orient="horz" pos="2160" userDrawn="1">
          <p15:clr>
            <a:srgbClr val="5ACBF0"/>
          </p15:clr>
        </p15:guide>
        <p15:guide id="33" pos="2232" userDrawn="1">
          <p15:clr>
            <a:srgbClr val="5ACBF0"/>
          </p15:clr>
        </p15:guide>
        <p15:guide id="34" pos="2502"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38151" y="457200"/>
            <a:ext cx="4131314" cy="372410"/>
          </a:xfrm>
        </p:spPr>
        <p:txBody>
          <a:bodyPr tIns="64008"/>
          <a:lstStyle>
            <a:lvl1pPr>
              <a:defRPr sz="15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66" userDrawn="1">
          <p15:clr>
            <a:srgbClr val="A4A3A4"/>
          </p15:clr>
        </p15:guide>
        <p15:guide id="15" pos="2514" userDrawn="1">
          <p15:clr>
            <a:srgbClr val="A4A3A4"/>
          </p15:clr>
        </p15:guide>
        <p15:guide id="16" pos="2812" userDrawn="1">
          <p15:clr>
            <a:srgbClr val="A4A3A4"/>
          </p15:clr>
        </p15:guide>
        <p15:guide id="17" pos="2949" userDrawn="1">
          <p15:clr>
            <a:srgbClr val="A4A3A4"/>
          </p15:clr>
        </p15:guide>
        <p15:guide id="18" pos="3257" userDrawn="1">
          <p15:clr>
            <a:srgbClr val="A4A3A4"/>
          </p15:clr>
        </p15:guide>
        <p15:guide id="19" pos="3395"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2880"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1"/>
            <a:ext cx="9144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41197" y="457200"/>
            <a:ext cx="826389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844675"/>
            <a:ext cx="8264129"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1"/>
            <a:ext cx="9144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844675"/>
            <a:ext cx="3908822"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844675"/>
            <a:ext cx="3914775"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162" userDrawn="1">
          <p15:clr>
            <a:srgbClr val="5ACBF0"/>
          </p15:clr>
        </p15:guide>
        <p15:guide id="3" orient="horz" pos="904" userDrawn="1">
          <p15:clr>
            <a:srgbClr val="5ACBF0"/>
          </p15:clr>
        </p15:guide>
        <p15:guide id="4" pos="2745" userDrawn="1">
          <p15:clr>
            <a:srgbClr val="5ACBF0"/>
          </p15:clr>
        </p15:guide>
        <p15:guide id="5" pos="3018"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1"/>
            <a:ext cx="9144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457200"/>
            <a:ext cx="826389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438150" y="1853052"/>
            <a:ext cx="3909060" cy="12095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844675"/>
            <a:ext cx="3909060" cy="12095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162" userDrawn="1">
          <p15:clr>
            <a:srgbClr val="5ACBF0"/>
          </p15:clr>
        </p15:guide>
        <p15:guide id="3" orient="horz" pos="904" userDrawn="1">
          <p15:clr>
            <a:srgbClr val="5ACBF0"/>
          </p15:clr>
        </p15:guide>
        <p15:guide id="4" pos="2742" userDrawn="1">
          <p15:clr>
            <a:srgbClr val="5ACBF0"/>
          </p15:clr>
        </p15:guide>
        <p15:guide id="5" pos="3018" userDrawn="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1"/>
            <a:ext cx="9144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457200"/>
            <a:ext cx="8263890" cy="553998"/>
          </a:xfrm>
        </p:spPr>
        <p:txBody>
          <a:bodyPr wrap="square"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438150" y="1851162"/>
            <a:ext cx="3914775" cy="430887"/>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441723" y="2495686"/>
            <a:ext cx="3911203" cy="37733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4798219" y="1844676"/>
            <a:ext cx="3914775" cy="430887"/>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4795839" y="2489200"/>
            <a:ext cx="3911203" cy="3779838"/>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162" userDrawn="1">
          <p15:clr>
            <a:srgbClr val="5ACBF0"/>
          </p15:clr>
        </p15:guide>
        <p15:guide id="4" pos="2742" userDrawn="1">
          <p15:clr>
            <a:srgbClr val="5ACBF0"/>
          </p15:clr>
        </p15:guide>
        <p15:guide id="5" pos="3018" userDrawn="1">
          <p15:clr>
            <a:srgbClr val="5ACBF0"/>
          </p15:clr>
        </p15:guide>
        <p15:guide id="7" orient="horz" pos="905" userDrawn="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1"/>
            <a:ext cx="9144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457200"/>
            <a:ext cx="8263890" cy="553998"/>
          </a:xfrm>
        </p:spPr>
        <p:txBody>
          <a:bodyPr wrap="square"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38913" y="1844675"/>
            <a:ext cx="2448306" cy="677108"/>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38913" y="2797175"/>
            <a:ext cx="2448306" cy="1523494"/>
          </a:xfrm>
        </p:spPr>
        <p:txBody>
          <a:bodyPr wrap="square">
            <a:spAutoFit/>
          </a:bodyPr>
          <a:lstStyle>
            <a:lvl1pPr marL="132160" indent="-132160">
              <a:defRPr lang="en-US" sz="1500" dirty="0"/>
            </a:lvl1pPr>
            <a:lvl2pPr marL="241697" indent="-113110">
              <a:defRPr lang="en-US" sz="1350" dirty="0"/>
            </a:lvl2pPr>
            <a:lvl3pPr marL="350044" indent="-103585">
              <a:defRPr lang="en-US" dirty="0"/>
            </a:lvl3pPr>
            <a:lvl4pPr marL="446485" indent="-96441">
              <a:defRPr lang="en-US" dirty="0"/>
            </a:lvl4pPr>
            <a:lvl5pPr marL="548879" indent="-9167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347847" y="1844675"/>
            <a:ext cx="2448306" cy="677108"/>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347847" y="2790535"/>
            <a:ext cx="2448306" cy="1523494"/>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256781" y="1844675"/>
            <a:ext cx="2448306" cy="677108"/>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256781" y="2797175"/>
            <a:ext cx="2448306" cy="1523494"/>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userDrawn="1">
          <p15:clr>
            <a:srgbClr val="5ACBF0"/>
          </p15:clr>
        </p15:guide>
        <p15:guide id="5" orient="horz" pos="288" userDrawn="1">
          <p15:clr>
            <a:srgbClr val="5ACBF0"/>
          </p15:clr>
        </p15:guide>
        <p15:guide id="6" pos="1823" userDrawn="1">
          <p15:clr>
            <a:srgbClr val="5ACBF0"/>
          </p15:clr>
        </p15:guide>
        <p15:guide id="7" pos="2108" userDrawn="1">
          <p15:clr>
            <a:srgbClr val="5ACBF0"/>
          </p15:clr>
        </p15:guide>
        <p15:guide id="8" pos="3653" userDrawn="1">
          <p15:clr>
            <a:srgbClr val="5ACBF0"/>
          </p15:clr>
        </p15:guide>
        <p15:guide id="9" pos="3938" userDrawn="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1"/>
            <a:ext cx="9144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457200"/>
            <a:ext cx="8263890" cy="553998"/>
          </a:xfrm>
        </p:spPr>
        <p:txBody>
          <a:bodyPr wrap="square"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438151" y="1844676"/>
            <a:ext cx="1899047"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1" y="2689515"/>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2559844" y="1844676"/>
            <a:ext cx="1900238"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559844" y="268287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4683157" y="1844676"/>
            <a:ext cx="1899047"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4683157" y="2689515"/>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6804850" y="1844676"/>
            <a:ext cx="1900238"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6804850" y="268287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472" userDrawn="1">
          <p15:clr>
            <a:srgbClr val="5ACBF0"/>
          </p15:clr>
        </p15:guide>
        <p15:guide id="7" pos="1613" userDrawn="1">
          <p15:clr>
            <a:srgbClr val="5ACBF0"/>
          </p15:clr>
        </p15:guide>
        <p15:guide id="8" pos="2810" userDrawn="1">
          <p15:clr>
            <a:srgbClr val="5ACBF0"/>
          </p15:clr>
        </p15:guide>
        <p15:guide id="9" pos="2951" userDrawn="1">
          <p15:clr>
            <a:srgbClr val="5ACBF0"/>
          </p15:clr>
        </p15:guide>
        <p15:guide id="10" pos="4148" userDrawn="1">
          <p15:clr>
            <a:srgbClr val="5ACBF0"/>
          </p15:clr>
        </p15:guide>
        <p15:guide id="11" pos="4287" userDrawn="1">
          <p15:clr>
            <a:srgbClr val="5ACBF0"/>
          </p15:clr>
        </p15:guide>
        <p15:guide id="12" orient="horz" pos="1162" userDrawn="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435100"/>
            <a:ext cx="8264129"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438150" y="12192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E030A20-9660-45CC-8925-710CEBF9B485}" type="datetimeFigureOut">
              <a:rPr lang="en-GB" smtClean="0"/>
              <a:t>24/04/2025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1743814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435100"/>
            <a:ext cx="3908822"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435100"/>
            <a:ext cx="3914775"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438150" y="12192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3" orient="horz" pos="904" userDrawn="1">
          <p15:clr>
            <a:srgbClr val="5ACBF0"/>
          </p15:clr>
        </p15:guide>
        <p15:guide id="4" pos="2745" userDrawn="1">
          <p15:clr>
            <a:srgbClr val="5ACBF0"/>
          </p15:clr>
        </p15:guide>
        <p15:guide id="5" pos="3018" userDrawn="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457200"/>
            <a:ext cx="826389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438150" y="1435100"/>
            <a:ext cx="3909060" cy="12095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435100"/>
            <a:ext cx="3909060" cy="12095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438150" y="12192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3" orient="horz" pos="904" userDrawn="1">
          <p15:clr>
            <a:srgbClr val="5ACBF0"/>
          </p15:clr>
        </p15:guide>
        <p15:guide id="4" pos="2742" userDrawn="1">
          <p15:clr>
            <a:srgbClr val="5ACBF0"/>
          </p15:clr>
        </p15:guide>
        <p15:guide id="5" pos="3018" userDrawn="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457200"/>
            <a:ext cx="8263890" cy="553998"/>
          </a:xfrm>
        </p:spPr>
        <p:txBody>
          <a:bodyPr wrap="square"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438150" y="1443175"/>
            <a:ext cx="3914775" cy="430887"/>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441723" y="2087699"/>
            <a:ext cx="3911203" cy="37733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4798219" y="1436689"/>
            <a:ext cx="3914775" cy="430887"/>
          </a:xfrm>
        </p:spPr>
        <p:txBody>
          <a:bodyPr anchor="t"/>
          <a:lstStyle>
            <a:lvl1pPr marL="0" indent="0">
              <a:spcBef>
                <a:spcPts val="0"/>
              </a:spcBef>
              <a:buNone/>
              <a:defRPr sz="21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4795839" y="2081213"/>
            <a:ext cx="3911203" cy="3779838"/>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438150" y="12192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162" userDrawn="1">
          <p15:clr>
            <a:srgbClr val="5ACBF0"/>
          </p15:clr>
        </p15:guide>
        <p15:guide id="4" pos="2742" userDrawn="1">
          <p15:clr>
            <a:srgbClr val="5ACBF0"/>
          </p15:clr>
        </p15:guide>
        <p15:guide id="5" pos="3018" userDrawn="1">
          <p15:clr>
            <a:srgbClr val="5ACBF0"/>
          </p15:clr>
        </p15:guide>
        <p15:guide id="7" orient="horz" pos="905" userDrawn="1">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457200"/>
            <a:ext cx="8263890" cy="553998"/>
          </a:xfrm>
        </p:spPr>
        <p:txBody>
          <a:bodyPr wrap="square"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438913" y="1438275"/>
            <a:ext cx="2448306" cy="677108"/>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438913" y="2390775"/>
            <a:ext cx="2448306" cy="1523494"/>
          </a:xfrm>
        </p:spPr>
        <p:txBody>
          <a:bodyPr wrap="square">
            <a:spAutoFit/>
          </a:bodyPr>
          <a:lstStyle>
            <a:lvl1pPr marL="132160" indent="-132160">
              <a:defRPr lang="en-US" sz="1500" dirty="0"/>
            </a:lvl1pPr>
            <a:lvl2pPr marL="241697" indent="-113110">
              <a:defRPr lang="en-US" sz="1350" dirty="0"/>
            </a:lvl2pPr>
            <a:lvl3pPr marL="350044" indent="-103585">
              <a:defRPr lang="en-US" dirty="0"/>
            </a:lvl3pPr>
            <a:lvl4pPr marL="446485" indent="-96441">
              <a:defRPr lang="en-US" dirty="0"/>
            </a:lvl4pPr>
            <a:lvl5pPr marL="548879" indent="-91679">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3347847" y="1438275"/>
            <a:ext cx="2448306" cy="677108"/>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3347847" y="2384135"/>
            <a:ext cx="2448306" cy="1523494"/>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6256781" y="1438275"/>
            <a:ext cx="2448306" cy="677108"/>
          </a:xfrm>
        </p:spPr>
        <p:txBody>
          <a:bodyPr anchor="t"/>
          <a:lstStyle>
            <a:lvl1pPr marL="0" indent="0">
              <a:spcBef>
                <a:spcPts val="0"/>
              </a:spcBef>
              <a:buNone/>
              <a:defRPr sz="165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6256781" y="2390775"/>
            <a:ext cx="2448306" cy="1523494"/>
          </a:xfrm>
        </p:spPr>
        <p:txBody>
          <a:bodyPr wrap="square">
            <a:spAutoFit/>
          </a:bodyPr>
          <a:lstStyle>
            <a:lvl1pPr marL="132160" indent="-132160">
              <a:defRPr lang="en-US" sz="1500" dirty="0"/>
            </a:lvl1pPr>
            <a:lvl2pPr marL="298847" indent="-127397">
              <a:defRPr lang="en-US" sz="1350" dirty="0"/>
            </a:lvl2pPr>
            <a:lvl3pPr marL="416719" indent="-117872">
              <a:defRPr lang="en-US" dirty="0"/>
            </a:lvl3pPr>
            <a:lvl4pPr marL="514350" indent="-102394">
              <a:defRPr lang="en-US" dirty="0"/>
            </a:lvl4pPr>
            <a:lvl5pPr marL="600075" indent="-8334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438150" y="12192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823" userDrawn="1">
          <p15:clr>
            <a:srgbClr val="5ACBF0"/>
          </p15:clr>
        </p15:guide>
        <p15:guide id="7" pos="2108" userDrawn="1">
          <p15:clr>
            <a:srgbClr val="5ACBF0"/>
          </p15:clr>
        </p15:guide>
        <p15:guide id="8" pos="3653" userDrawn="1">
          <p15:clr>
            <a:srgbClr val="5ACBF0"/>
          </p15:clr>
        </p15:guide>
        <p15:guide id="9" pos="3938" userDrawn="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457200"/>
            <a:ext cx="8263890" cy="553998"/>
          </a:xfrm>
        </p:spPr>
        <p:txBody>
          <a:bodyPr wrap="square"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438151" y="1438275"/>
            <a:ext cx="1899047"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438151" y="228311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2559844" y="1438275"/>
            <a:ext cx="1900238"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559844" y="227647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4683157" y="1438275"/>
            <a:ext cx="1899047"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4683157" y="228311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6804850" y="1438275"/>
            <a:ext cx="1900238" cy="615553"/>
          </a:xfrm>
        </p:spPr>
        <p:txBody>
          <a:bodyPr anchor="t"/>
          <a:lstStyle>
            <a:lvl1pPr marL="0" indent="0">
              <a:spcBef>
                <a:spcPts val="0"/>
              </a:spcBef>
              <a:buNone/>
              <a:defRPr sz="15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6804850" y="2276476"/>
            <a:ext cx="1899047" cy="1449628"/>
          </a:xfrm>
        </p:spPr>
        <p:txBody>
          <a:bodyPr wrap="square">
            <a:spAutoFit/>
          </a:bodyPr>
          <a:lstStyle>
            <a:lvl1pPr marL="105966" indent="-105966">
              <a:defRPr lang="en-US" sz="1350" dirty="0"/>
            </a:lvl1pPr>
            <a:lvl2pPr marL="214313" indent="-94060">
              <a:defRPr lang="en-US" sz="1200" dirty="0"/>
            </a:lvl2pPr>
            <a:lvl3pPr marL="328613" indent="-100013">
              <a:defRPr lang="en-US" dirty="0"/>
            </a:lvl3pPr>
            <a:lvl4pPr marL="425054" indent="-85725">
              <a:defRPr lang="en-US" dirty="0"/>
            </a:lvl4pPr>
            <a:lvl5pPr marL="514350" indent="-8215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438150" y="12192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472" userDrawn="1">
          <p15:clr>
            <a:srgbClr val="5ACBF0"/>
          </p15:clr>
        </p15:guide>
        <p15:guide id="7" pos="1613" userDrawn="1">
          <p15:clr>
            <a:srgbClr val="5ACBF0"/>
          </p15:clr>
        </p15:guide>
        <p15:guide id="8" pos="2810" userDrawn="1">
          <p15:clr>
            <a:srgbClr val="5ACBF0"/>
          </p15:clr>
        </p15:guide>
        <p15:guide id="9" pos="2951" userDrawn="1">
          <p15:clr>
            <a:srgbClr val="5ACBF0"/>
          </p15:clr>
        </p15:guide>
        <p15:guide id="10" pos="4148" userDrawn="1">
          <p15:clr>
            <a:srgbClr val="5ACBF0"/>
          </p15:clr>
        </p15:guide>
        <p15:guide id="11" pos="4287" userDrawn="1">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457200"/>
            <a:ext cx="8263890" cy="553998"/>
          </a:xfrm>
        </p:spPr>
        <p:txBody>
          <a:bodyPr wrap="square"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438150" y="12192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472" userDrawn="1">
          <p15:clr>
            <a:srgbClr val="5ACBF0"/>
          </p15:clr>
        </p15:guide>
        <p15:guide id="7" pos="1613" userDrawn="1">
          <p15:clr>
            <a:srgbClr val="5ACBF0"/>
          </p15:clr>
        </p15:guide>
        <p15:guide id="8" pos="2810" userDrawn="1">
          <p15:clr>
            <a:srgbClr val="5ACBF0"/>
          </p15:clr>
        </p15:guide>
        <p15:guide id="9" pos="2951" userDrawn="1">
          <p15:clr>
            <a:srgbClr val="5ACBF0"/>
          </p15:clr>
        </p15:guide>
        <p15:guide id="10" pos="4148" userDrawn="1">
          <p15:clr>
            <a:srgbClr val="5ACBF0"/>
          </p15:clr>
        </p15:guide>
        <p15:guide id="11" pos="4287"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457200"/>
            <a:ext cx="8263890" cy="553998"/>
          </a:xfrm>
        </p:spPr>
        <p:txBody>
          <a:bodyPr wrap="square"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438150" y="1219200"/>
            <a:ext cx="82688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71" userDrawn="1">
          <p15:clr>
            <a:srgbClr val="A4A3A4"/>
          </p15:clr>
        </p15:guide>
        <p15:guide id="15" pos="2511" userDrawn="1">
          <p15:clr>
            <a:srgbClr val="A4A3A4"/>
          </p15:clr>
        </p15:guide>
        <p15:guide id="16" pos="2816" userDrawn="1">
          <p15:clr>
            <a:srgbClr val="A4A3A4"/>
          </p15:clr>
        </p15:guide>
        <p15:guide id="17" pos="2948" userDrawn="1">
          <p15:clr>
            <a:srgbClr val="A4A3A4"/>
          </p15:clr>
        </p15:guide>
        <p15:guide id="18" pos="3257" userDrawn="1">
          <p15:clr>
            <a:srgbClr val="A4A3A4"/>
          </p15:clr>
        </p15:guide>
        <p15:guide id="19" pos="3398"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457200"/>
            <a:ext cx="8263890" cy="553998"/>
          </a:xfrm>
        </p:spPr>
        <p:txBody>
          <a:bodyPr wrap="square"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438150" y="1436689"/>
            <a:ext cx="1196579" cy="581025"/>
          </a:xfrm>
          <a:prstGeom prst="rect">
            <a:avLst/>
          </a:prstGeom>
          <a:noFill/>
        </p:spPr>
        <p:txBody>
          <a:bodyPr wrap="square" lIns="67500" tIns="0" rIns="0" bIns="0" rtlCol="0">
            <a:noAutofit/>
          </a:bodyPr>
          <a:lstStyle/>
          <a:p>
            <a:pPr algn="l"/>
            <a:r>
              <a:rPr lang="en-US" sz="27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1852612" y="1436689"/>
            <a:ext cx="1196579" cy="581025"/>
          </a:xfrm>
          <a:prstGeom prst="rect">
            <a:avLst/>
          </a:prstGeom>
          <a:noFill/>
        </p:spPr>
        <p:txBody>
          <a:bodyPr wrap="square" lIns="67500" tIns="0" rIns="0" bIns="0" rtlCol="0">
            <a:noAutofit/>
          </a:bodyPr>
          <a:lstStyle/>
          <a:p>
            <a:pPr algn="l"/>
            <a:r>
              <a:rPr lang="en-US" sz="27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3275856" y="1436689"/>
            <a:ext cx="1196579" cy="581025"/>
          </a:xfrm>
          <a:prstGeom prst="rect">
            <a:avLst/>
          </a:prstGeom>
          <a:noFill/>
        </p:spPr>
        <p:txBody>
          <a:bodyPr wrap="square" lIns="67500" tIns="0" rIns="0" bIns="0" rtlCol="0">
            <a:noAutofit/>
          </a:bodyPr>
          <a:lstStyle/>
          <a:p>
            <a:pPr algn="l"/>
            <a:r>
              <a:rPr lang="en-US" sz="27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4680012" y="1436689"/>
            <a:ext cx="1196579" cy="581025"/>
          </a:xfrm>
          <a:prstGeom prst="rect">
            <a:avLst/>
          </a:prstGeom>
          <a:noFill/>
        </p:spPr>
        <p:txBody>
          <a:bodyPr wrap="square" lIns="67500" tIns="0" rIns="0" bIns="0" rtlCol="0">
            <a:noAutofit/>
          </a:bodyPr>
          <a:lstStyle/>
          <a:p>
            <a:pPr algn="l"/>
            <a:r>
              <a:rPr lang="en-US" sz="27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6095999" y="1436689"/>
            <a:ext cx="1194197" cy="581025"/>
          </a:xfrm>
          <a:prstGeom prst="rect">
            <a:avLst/>
          </a:prstGeom>
          <a:noFill/>
        </p:spPr>
        <p:txBody>
          <a:bodyPr wrap="square" lIns="67500" tIns="0" rIns="0" bIns="0" rtlCol="0">
            <a:noAutofit/>
          </a:bodyPr>
          <a:lstStyle/>
          <a:p>
            <a:pPr algn="l"/>
            <a:r>
              <a:rPr lang="en-US" sz="27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7510462" y="1436689"/>
            <a:ext cx="1196579" cy="581025"/>
          </a:xfrm>
          <a:prstGeom prst="rect">
            <a:avLst/>
          </a:prstGeom>
          <a:noFill/>
        </p:spPr>
        <p:txBody>
          <a:bodyPr wrap="square" lIns="67500" tIns="0" rIns="0" bIns="0" rtlCol="0">
            <a:noAutofit/>
          </a:bodyPr>
          <a:lstStyle/>
          <a:p>
            <a:pPr algn="l"/>
            <a:r>
              <a:rPr lang="en-US" sz="27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438150" y="3789364"/>
            <a:ext cx="1196579" cy="581025"/>
          </a:xfrm>
          <a:prstGeom prst="rect">
            <a:avLst/>
          </a:prstGeom>
          <a:noFill/>
        </p:spPr>
        <p:txBody>
          <a:bodyPr wrap="square" lIns="67500" tIns="0" rIns="0" bIns="0" rtlCol="0">
            <a:noAutofit/>
          </a:bodyPr>
          <a:lstStyle/>
          <a:p>
            <a:pPr algn="l"/>
            <a:r>
              <a:rPr lang="en-US" sz="27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1852612" y="3789364"/>
            <a:ext cx="1196579" cy="581025"/>
          </a:xfrm>
          <a:prstGeom prst="rect">
            <a:avLst/>
          </a:prstGeom>
          <a:noFill/>
        </p:spPr>
        <p:txBody>
          <a:bodyPr wrap="square" lIns="67500" tIns="0" rIns="0" bIns="0" rtlCol="0">
            <a:noAutofit/>
          </a:bodyPr>
          <a:lstStyle/>
          <a:p>
            <a:pPr algn="l"/>
            <a:r>
              <a:rPr lang="en-US" sz="27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3275856" y="3789364"/>
            <a:ext cx="1196579" cy="581025"/>
          </a:xfrm>
          <a:prstGeom prst="rect">
            <a:avLst/>
          </a:prstGeom>
          <a:noFill/>
        </p:spPr>
        <p:txBody>
          <a:bodyPr wrap="square" lIns="67500" tIns="0" rIns="0" bIns="0" rtlCol="0">
            <a:noAutofit/>
          </a:bodyPr>
          <a:lstStyle/>
          <a:p>
            <a:pPr algn="l"/>
            <a:r>
              <a:rPr lang="en-US" sz="27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4680012" y="3789364"/>
            <a:ext cx="1196579" cy="581025"/>
          </a:xfrm>
          <a:prstGeom prst="rect">
            <a:avLst/>
          </a:prstGeom>
          <a:noFill/>
        </p:spPr>
        <p:txBody>
          <a:bodyPr wrap="square" lIns="67500" tIns="0" rIns="0" bIns="0" rtlCol="0">
            <a:noAutofit/>
          </a:bodyPr>
          <a:lstStyle/>
          <a:p>
            <a:pPr algn="l"/>
            <a:r>
              <a:rPr lang="en-US" sz="27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6095999" y="3789364"/>
            <a:ext cx="1194197" cy="581025"/>
          </a:xfrm>
          <a:prstGeom prst="rect">
            <a:avLst/>
          </a:prstGeom>
          <a:noFill/>
        </p:spPr>
        <p:txBody>
          <a:bodyPr wrap="square" lIns="67500" tIns="0" rIns="0" bIns="0" rtlCol="0">
            <a:noAutofit/>
          </a:bodyPr>
          <a:lstStyle/>
          <a:p>
            <a:pPr algn="l"/>
            <a:r>
              <a:rPr lang="en-US" sz="27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7510462" y="3789364"/>
            <a:ext cx="1196579" cy="581025"/>
          </a:xfrm>
          <a:prstGeom prst="rect">
            <a:avLst/>
          </a:prstGeom>
          <a:noFill/>
        </p:spPr>
        <p:txBody>
          <a:bodyPr wrap="square" lIns="67500" tIns="0" rIns="0" bIns="0" rtlCol="0">
            <a:noAutofit/>
          </a:bodyPr>
          <a:lstStyle/>
          <a:p>
            <a:pPr algn="l"/>
            <a:r>
              <a:rPr lang="en-US" sz="27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2137144"/>
            <a:ext cx="1202531"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2137144"/>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2137144"/>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4509121"/>
            <a:ext cx="1202531"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4509121"/>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4509121"/>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71700"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2015240"/>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4362631"/>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71" userDrawn="1">
          <p15:clr>
            <a:srgbClr val="A4A3A4"/>
          </p15:clr>
        </p15:guide>
        <p15:guide id="15" pos="2511" userDrawn="1">
          <p15:clr>
            <a:srgbClr val="A4A3A4"/>
          </p15:clr>
        </p15:guide>
        <p15:guide id="16" pos="2816" userDrawn="1">
          <p15:clr>
            <a:srgbClr val="A4A3A4"/>
          </p15:clr>
        </p15:guide>
        <p15:guide id="17" pos="2948" userDrawn="1">
          <p15:clr>
            <a:srgbClr val="A4A3A4"/>
          </p15:clr>
        </p15:guide>
        <p15:guide id="18" pos="3257" userDrawn="1">
          <p15:clr>
            <a:srgbClr val="A4A3A4"/>
          </p15:clr>
        </p15:guide>
        <p15:guide id="19" pos="3398"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457200"/>
            <a:ext cx="8263890" cy="553998"/>
          </a:xfrm>
        </p:spPr>
        <p:txBody>
          <a:bodyPr wrap="square">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438150" y="1436689"/>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1852612" y="1436689"/>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3275856" y="1436689"/>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4680012" y="1436689"/>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6095999" y="1436689"/>
            <a:ext cx="1194197" cy="581025"/>
          </a:xfrm>
          <a:prstGeom prst="rect">
            <a:avLst/>
          </a:prstGeom>
          <a:noFill/>
        </p:spPr>
        <p:txBody>
          <a:bodyPr wrap="square" lIns="67500" tIns="0" rIns="0" bIns="0" rtlCol="0" anchor="ctr">
            <a:noAutofit/>
          </a:bodyPr>
          <a:lstStyle/>
          <a:p>
            <a:pPr algn="l"/>
            <a:r>
              <a:rPr lang="en-US" sz="21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7510462" y="1436689"/>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438150" y="3789364"/>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1852612" y="3789364"/>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3275856" y="3789364"/>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4680012" y="3789364"/>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6095999" y="3789364"/>
            <a:ext cx="1194197" cy="581025"/>
          </a:xfrm>
          <a:prstGeom prst="rect">
            <a:avLst/>
          </a:prstGeom>
          <a:noFill/>
        </p:spPr>
        <p:txBody>
          <a:bodyPr wrap="square" lIns="67500" tIns="0" rIns="0" bIns="0" rtlCol="0" anchor="ctr">
            <a:noAutofit/>
          </a:bodyPr>
          <a:lstStyle/>
          <a:p>
            <a:pPr algn="l"/>
            <a:r>
              <a:rPr lang="en-US" sz="21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7510462" y="3789364"/>
            <a:ext cx="1196579" cy="581025"/>
          </a:xfrm>
          <a:prstGeom prst="rect">
            <a:avLst/>
          </a:prstGeom>
          <a:noFill/>
        </p:spPr>
        <p:txBody>
          <a:bodyPr wrap="square" lIns="67500" tIns="0" rIns="0" bIns="0" rtlCol="0" anchor="ctr">
            <a:noAutofit/>
          </a:bodyPr>
          <a:lstStyle/>
          <a:p>
            <a:pPr algn="l"/>
            <a:r>
              <a:rPr lang="en-US" sz="21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2137144"/>
            <a:ext cx="1202531"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2137144"/>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2137144"/>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4509121"/>
            <a:ext cx="1202531"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4509121"/>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4509121"/>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71700"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2015240"/>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4362631"/>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71" userDrawn="1">
          <p15:clr>
            <a:srgbClr val="A4A3A4"/>
          </p15:clr>
        </p15:guide>
        <p15:guide id="15" pos="2511" userDrawn="1">
          <p15:clr>
            <a:srgbClr val="A4A3A4"/>
          </p15:clr>
        </p15:guide>
        <p15:guide id="16" pos="2816" userDrawn="1">
          <p15:clr>
            <a:srgbClr val="A4A3A4"/>
          </p15:clr>
        </p15:guide>
        <p15:guide id="17" pos="2948" userDrawn="1">
          <p15:clr>
            <a:srgbClr val="A4A3A4"/>
          </p15:clr>
        </p15:guide>
        <p15:guide id="18" pos="3257" userDrawn="1">
          <p15:clr>
            <a:srgbClr val="A4A3A4"/>
          </p15:clr>
        </p15:guide>
        <p15:guide id="19" pos="3398"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457200"/>
            <a:ext cx="8263890" cy="553998"/>
          </a:xfrm>
        </p:spPr>
        <p:txBody>
          <a:bodyPr wrap="square">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438150" y="1436689"/>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1852612" y="1436689"/>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3275856" y="1436689"/>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4680012" y="1436689"/>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6095999" y="1436689"/>
            <a:ext cx="1194197" cy="581025"/>
          </a:xfrm>
          <a:prstGeom prst="rect">
            <a:avLst/>
          </a:prstGeom>
          <a:noFill/>
        </p:spPr>
        <p:txBody>
          <a:bodyPr wrap="square" lIns="67500" tIns="0" rIns="0" bIns="0" rtlCol="0" anchor="ctr">
            <a:noAutofit/>
          </a:bodyPr>
          <a:lstStyle/>
          <a:p>
            <a:pPr algn="l"/>
            <a:r>
              <a:rPr lang="en-US" sz="15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7510462" y="1436689"/>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438150" y="3789364"/>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1852612" y="3789364"/>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3275856" y="3789364"/>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4680012" y="3789364"/>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6095999" y="3789364"/>
            <a:ext cx="1194197" cy="581025"/>
          </a:xfrm>
          <a:prstGeom prst="rect">
            <a:avLst/>
          </a:prstGeom>
          <a:noFill/>
        </p:spPr>
        <p:txBody>
          <a:bodyPr wrap="square" lIns="67500" tIns="0" rIns="0" bIns="0" rtlCol="0" anchor="ctr">
            <a:noAutofit/>
          </a:bodyPr>
          <a:lstStyle/>
          <a:p>
            <a:pPr algn="l"/>
            <a:r>
              <a:rPr lang="en-US" sz="15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7510462" y="3789364"/>
            <a:ext cx="1196579" cy="581025"/>
          </a:xfrm>
          <a:prstGeom prst="rect">
            <a:avLst/>
          </a:prstGeom>
          <a:noFill/>
        </p:spPr>
        <p:txBody>
          <a:bodyPr wrap="square" lIns="67500" tIns="0" rIns="0" bIns="0" rtlCol="0" anchor="ctr">
            <a:noAutofit/>
          </a:bodyPr>
          <a:lstStyle/>
          <a:p>
            <a:pPr algn="l"/>
            <a:r>
              <a:rPr lang="en-US" sz="15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2137144"/>
            <a:ext cx="1202531"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2137144"/>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2137144"/>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4509121"/>
            <a:ext cx="1202531"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4509121"/>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4509121"/>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71700"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2015240"/>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4362631"/>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71" userDrawn="1">
          <p15:clr>
            <a:srgbClr val="A4A3A4"/>
          </p15:clr>
        </p15:guide>
        <p15:guide id="15" pos="2511" userDrawn="1">
          <p15:clr>
            <a:srgbClr val="A4A3A4"/>
          </p15:clr>
        </p15:guide>
        <p15:guide id="16" pos="2816" userDrawn="1">
          <p15:clr>
            <a:srgbClr val="A4A3A4"/>
          </p15:clr>
        </p15:guide>
        <p15:guide id="17" pos="2948" userDrawn="1">
          <p15:clr>
            <a:srgbClr val="A4A3A4"/>
          </p15:clr>
        </p15:guide>
        <p15:guide id="18" pos="3257" userDrawn="1">
          <p15:clr>
            <a:srgbClr val="A4A3A4"/>
          </p15:clr>
        </p15:guide>
        <p15:guide id="19" pos="3398"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E030A20-9660-45CC-8925-710CEBF9B485}" type="datetimeFigureOut">
              <a:rPr lang="en-GB" smtClean="0"/>
              <a:t>24/04/2025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97487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457200"/>
            <a:ext cx="8263890" cy="553998"/>
          </a:xfrm>
        </p:spPr>
        <p:txBody>
          <a:bodyPr wrap="square">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2137144"/>
            <a:ext cx="1202531"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2137144"/>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2137144"/>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4509121"/>
            <a:ext cx="1202531"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4509121"/>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4509121"/>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52612"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2015240"/>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4362631"/>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438151" y="1436689"/>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1852612" y="1436689"/>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3275856" y="1436689"/>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4680012" y="1436689"/>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6096000" y="1436689"/>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7510462" y="1436689"/>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438151" y="3789041"/>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1852612" y="3789041"/>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3275856" y="3789041"/>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4680012" y="3789041"/>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6096000" y="3789041"/>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7510462" y="3789041"/>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030" userDrawn="1">
          <p15:clr>
            <a:srgbClr val="A4A3A4"/>
          </p15:clr>
        </p15:guide>
        <p15:guide id="9" pos="1167" userDrawn="1">
          <p15:clr>
            <a:srgbClr val="A4A3A4"/>
          </p15:clr>
        </p15:guide>
        <p15:guide id="12" pos="1921" userDrawn="1">
          <p15:clr>
            <a:srgbClr val="A4A3A4"/>
          </p15:clr>
        </p15:guide>
        <p15:guide id="13" pos="2058" userDrawn="1">
          <p15:clr>
            <a:srgbClr val="A4A3A4"/>
          </p15:clr>
        </p15:guide>
        <p15:guide id="16" pos="2816" userDrawn="1">
          <p15:clr>
            <a:srgbClr val="A4A3A4"/>
          </p15:clr>
        </p15:guide>
        <p15:guide id="17" pos="2948" userDrawn="1">
          <p15:clr>
            <a:srgbClr val="A4A3A4"/>
          </p15:clr>
        </p15:guide>
        <p15:guide id="20" pos="3703" userDrawn="1">
          <p15:clr>
            <a:srgbClr val="A4A3A4"/>
          </p15:clr>
        </p15:guide>
        <p15:guide id="21" pos="3840" userDrawn="1">
          <p15:clr>
            <a:srgbClr val="A4A3A4"/>
          </p15:clr>
        </p15:guide>
        <p15:guide id="24" pos="4592" userDrawn="1">
          <p15:clr>
            <a:srgbClr val="A4A3A4"/>
          </p15:clr>
        </p15:guide>
        <p15:guide id="25" pos="4731"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7" y="457200"/>
            <a:ext cx="8263890" cy="553998"/>
          </a:xfrm>
        </p:spPr>
        <p:txBody>
          <a:bodyPr wrap="square">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438150" y="2137144"/>
            <a:ext cx="1196579"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1852612" y="2137144"/>
            <a:ext cx="1196579"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3267076" y="2137144"/>
            <a:ext cx="1202531"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2137144"/>
            <a:ext cx="1197769"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2137144"/>
            <a:ext cx="1194197"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2137144"/>
            <a:ext cx="1196579"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438150" y="4509121"/>
            <a:ext cx="1196579"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1852612" y="4509121"/>
            <a:ext cx="1196579"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3267076" y="4509121"/>
            <a:ext cx="1202531"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4509121"/>
            <a:ext cx="1197769"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4509121"/>
            <a:ext cx="1194197"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4509121"/>
            <a:ext cx="1196579" cy="646331"/>
          </a:xfrm>
        </p:spPr>
        <p:txBody>
          <a:bodyPr lIns="90000" anchor="t"/>
          <a:lstStyle>
            <a:lvl1pPr marL="134541" indent="-134541">
              <a:buSzPct val="90000"/>
              <a:buFont typeface="Wingdings" pitchFamily="2" charset="2"/>
              <a:buChar char=""/>
              <a:tabLst/>
              <a:defRPr sz="1050">
                <a:solidFill>
                  <a:schemeClr val="bg2"/>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438150" y="2017713"/>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1852612" y="2017713"/>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3273028" y="2015240"/>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2017713"/>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2017713"/>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2017713"/>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438150" y="4365104"/>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1871700" y="4365104"/>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3273028" y="4362631"/>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4365104"/>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4365104"/>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4365104"/>
            <a:ext cx="1196579"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438151" y="1436689"/>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1852612" y="1436689"/>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3275856" y="1436689"/>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4680012" y="1436689"/>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6096000" y="1436689"/>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7510462" y="1436689"/>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438151" y="3789041"/>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1852612" y="3789041"/>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3275856" y="3789041"/>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4680012" y="3789041"/>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6096000" y="3789041"/>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7510462" y="3789041"/>
            <a:ext cx="1196579" cy="581025"/>
          </a:xfrm>
        </p:spPr>
        <p:txBody>
          <a:bodyPr lIns="90000" tIns="46800" rIns="90000" bIns="46800" anchor="ctr">
            <a:noAutofit/>
          </a:bodyPr>
          <a:lstStyle>
            <a:lvl1pPr marL="0" indent="0">
              <a:buNone/>
              <a:defRPr sz="1500">
                <a:solidFill>
                  <a:schemeClr val="bg1"/>
                </a:solidFill>
                <a:latin typeface="+mj-lt"/>
              </a:defRPr>
            </a:lvl1pPr>
            <a:lvl2pPr marL="17145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030" userDrawn="1">
          <p15:clr>
            <a:srgbClr val="A4A3A4"/>
          </p15:clr>
        </p15:guide>
        <p15:guide id="9" pos="1167" userDrawn="1">
          <p15:clr>
            <a:srgbClr val="A4A3A4"/>
          </p15:clr>
        </p15:guide>
        <p15:guide id="12" pos="1921" userDrawn="1">
          <p15:clr>
            <a:srgbClr val="A4A3A4"/>
          </p15:clr>
        </p15:guide>
        <p15:guide id="13" pos="2058" userDrawn="1">
          <p15:clr>
            <a:srgbClr val="A4A3A4"/>
          </p15:clr>
        </p15:guide>
        <p15:guide id="16" pos="2816" userDrawn="1">
          <p15:clr>
            <a:srgbClr val="A4A3A4"/>
          </p15:clr>
        </p15:guide>
        <p15:guide id="17" pos="2948" userDrawn="1">
          <p15:clr>
            <a:srgbClr val="A4A3A4"/>
          </p15:clr>
        </p15:guide>
        <p15:guide id="20" pos="3703" userDrawn="1">
          <p15:clr>
            <a:srgbClr val="A4A3A4"/>
          </p15:clr>
        </p15:guide>
        <p15:guide id="21" pos="3840" userDrawn="1">
          <p15:clr>
            <a:srgbClr val="A4A3A4"/>
          </p15:clr>
        </p15:guide>
        <p15:guide id="24" pos="4592" userDrawn="1">
          <p15:clr>
            <a:srgbClr val="A4A3A4"/>
          </p15:clr>
        </p15:guide>
        <p15:guide id="25" pos="4731"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1" y="0"/>
            <a:ext cx="4469606"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441198" y="457200"/>
            <a:ext cx="2607994" cy="1661993"/>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4680348" y="2137144"/>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6096001" y="2137144"/>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7510462" y="2137144"/>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4680348" y="4509121"/>
            <a:ext cx="119776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6096001" y="4509121"/>
            <a:ext cx="1194197"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7510462" y="4509121"/>
            <a:ext cx="1196579" cy="646331"/>
          </a:xfrm>
        </p:spPr>
        <p:txBody>
          <a:bodyPr lIns="90000" anchor="t"/>
          <a:lstStyle>
            <a:lvl1pPr marL="134541" indent="-134541">
              <a:buSzPct val="90000"/>
              <a:buFont typeface="Wingdings" pitchFamily="2" charset="2"/>
              <a:buChar char=""/>
              <a:tabLst/>
              <a:defRPr sz="10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4680347"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6093619"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7510462" y="2017713"/>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4680347"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6093619"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7510462" y="4365104"/>
            <a:ext cx="1196579"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4680012" y="1436689"/>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6096000" y="1436689"/>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7510462" y="1436689"/>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4680012" y="3789041"/>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6096000" y="3789041"/>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7510462" y="3789041"/>
            <a:ext cx="1196579" cy="581025"/>
          </a:xfrm>
        </p:spPr>
        <p:txBody>
          <a:bodyPr lIns="90000" tIns="46800" rIns="90000" bIns="46800" anchor="ctr">
            <a:noAutofit/>
          </a:bodyPr>
          <a:lstStyle>
            <a:lvl1pPr marL="0" indent="0">
              <a:buNone/>
              <a:defRPr sz="1500">
                <a:solidFill>
                  <a:schemeClr val="tx2"/>
                </a:solidFill>
                <a:latin typeface="+mj-lt"/>
              </a:defRPr>
            </a:lvl1pPr>
            <a:lvl2pPr marL="17145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438150" y="2017714"/>
            <a:ext cx="2611041"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030" userDrawn="1">
          <p15:clr>
            <a:srgbClr val="A4A3A4"/>
          </p15:clr>
        </p15:guide>
        <p15:guide id="9" pos="1167" userDrawn="1">
          <p15:clr>
            <a:srgbClr val="A4A3A4"/>
          </p15:clr>
        </p15:guide>
        <p15:guide id="12" pos="1921" userDrawn="1">
          <p15:clr>
            <a:srgbClr val="A4A3A4"/>
          </p15:clr>
        </p15:guide>
        <p15:guide id="13" pos="2058" userDrawn="1">
          <p15:clr>
            <a:srgbClr val="A4A3A4"/>
          </p15:clr>
        </p15:guide>
        <p15:guide id="16" pos="2816" userDrawn="1">
          <p15:clr>
            <a:srgbClr val="A4A3A4"/>
          </p15:clr>
        </p15:guide>
        <p15:guide id="17" pos="2948" userDrawn="1">
          <p15:clr>
            <a:srgbClr val="A4A3A4"/>
          </p15:clr>
        </p15:guide>
        <p15:guide id="20" pos="3703" userDrawn="1">
          <p15:clr>
            <a:srgbClr val="A4A3A4"/>
          </p15:clr>
        </p15:guide>
        <p15:guide id="21" pos="3840" userDrawn="1">
          <p15:clr>
            <a:srgbClr val="A4A3A4"/>
          </p15:clr>
        </p15:guide>
        <p15:guide id="24" pos="4592" userDrawn="1">
          <p15:clr>
            <a:srgbClr val="A4A3A4"/>
          </p15:clr>
        </p15:guide>
        <p15:guide id="25" pos="4731"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441197" y="588963"/>
            <a:ext cx="311877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438150" y="3535541"/>
            <a:ext cx="3121819" cy="2733497"/>
          </a:xfrm>
        </p:spPr>
        <p:txBody>
          <a:bodyPr/>
          <a:lstStyle>
            <a:lvl1pPr marL="0" indent="0">
              <a:buNone/>
              <a:defRPr sz="1650">
                <a:latin typeface="+mn-lt"/>
              </a:defRPr>
            </a:lvl1pPr>
            <a:lvl2pPr marL="171450" indent="0">
              <a:buNone/>
              <a:defRPr/>
            </a:lvl2pPr>
            <a:lvl3pPr marL="342900" indent="0">
              <a:buNone/>
              <a:defRPr/>
            </a:lvl3pPr>
            <a:lvl4pPr marL="496491" indent="0">
              <a:buNone/>
              <a:defRPr/>
            </a:lvl4pPr>
            <a:lvl5pPr marL="641747"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4000500" y="0"/>
            <a:ext cx="5143500" cy="6858000"/>
          </a:xfrm>
          <a:blipFill>
            <a:blip r:embed="rId2"/>
            <a:stretch>
              <a:fillRect/>
            </a:stretch>
          </a:blipFill>
        </p:spPr>
        <p:txBody>
          <a:bodyPr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2520" userDrawn="1">
          <p15:clr>
            <a:srgbClr val="5ACBF0"/>
          </p15:clr>
        </p15:guide>
        <p15:guide id="7" orient="horz" pos="1968" userDrawn="1">
          <p15:clr>
            <a:srgbClr val="5ACBF0"/>
          </p15:clr>
        </p15:guide>
        <p15:guide id="8" orient="horz" pos="2226" userDrawn="1">
          <p15:clr>
            <a:srgbClr val="5ACBF0"/>
          </p15:clr>
        </p15:guide>
        <p15:guide id="10" pos="2797" userDrawn="1">
          <p15:clr>
            <a:srgbClr val="C35EA4"/>
          </p15:clr>
        </p15:guide>
        <p15:guide id="11" pos="2245" userDrawn="1">
          <p15:clr>
            <a:srgbClr val="5ACBF0"/>
          </p15:clr>
        </p15:guide>
        <p15:guide id="12" pos="2657" userDrawn="1">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441197" y="585789"/>
            <a:ext cx="3119963"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00500" y="0"/>
            <a:ext cx="5143500" cy="6858000"/>
          </a:xfrm>
          <a:blipFill>
            <a:blip r:embed="rId2"/>
            <a:stretch>
              <a:fillRect/>
            </a:stretch>
          </a:blipFill>
        </p:spPr>
        <p:txBody>
          <a:bodyPr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2520" userDrawn="1">
          <p15:clr>
            <a:srgbClr val="5ACBF0"/>
          </p15:clr>
        </p15:guide>
        <p15:guide id="5" orient="horz" pos="2160" userDrawn="1">
          <p15:clr>
            <a:srgbClr val="5ACBF0"/>
          </p15:clr>
        </p15:guide>
        <p15:guide id="6" pos="2243" userDrawn="1">
          <p15:clr>
            <a:srgbClr val="5ACBF0"/>
          </p15:clr>
        </p15:guide>
        <p15:guide id="7" pos="2796" userDrawn="1">
          <p15:clr>
            <a:srgbClr val="C35EA4"/>
          </p15:clr>
        </p15:guide>
        <p15:guide id="8" pos="2658" userDrawn="1">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441198" y="2979738"/>
            <a:ext cx="3122344" cy="3289300"/>
          </a:xfrm>
        </p:spPr>
        <p:txBody>
          <a:bodyPr anchor="t"/>
          <a:lstStyle>
            <a:lvl1pPr>
              <a:defRPr sz="21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4000500" y="0"/>
            <a:ext cx="5143500" cy="6858000"/>
          </a:xfrm>
          <a:blipFill>
            <a:blip r:embed="rId2"/>
            <a:stretch>
              <a:fillRect/>
            </a:stretch>
          </a:blipFill>
        </p:spPr>
        <p:txBody>
          <a:bodyPr lIns="0" tIns="237744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2520" userDrawn="1">
          <p15:clr>
            <a:srgbClr val="5ACBF0"/>
          </p15:clr>
        </p15:guide>
        <p15:guide id="3" orient="horz" pos="1877" userDrawn="1">
          <p15:clr>
            <a:srgbClr val="5ACBF0"/>
          </p15:clr>
        </p15:guide>
        <p15:guide id="4" pos="2798" userDrawn="1">
          <p15:clr>
            <a:srgbClr val="C35EA4"/>
          </p15:clr>
        </p15:guide>
        <p15:guide id="5" pos="2245" userDrawn="1">
          <p15:clr>
            <a:srgbClr val="5ACBF0"/>
          </p15:clr>
        </p15:guide>
        <p15:guide id="6" pos="2660" userDrawn="1">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5169694"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394723" y="457200"/>
            <a:ext cx="3312319"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394723" y="1436688"/>
            <a:ext cx="2602706" cy="2043636"/>
          </a:xfrm>
        </p:spPr>
        <p:txBody>
          <a:bodyPr/>
          <a:lstStyle>
            <a:lvl1pPr marL="0" indent="0">
              <a:buFontTx/>
              <a:buNone/>
              <a:defRPr/>
            </a:lvl1pPr>
            <a:lvl2pPr marL="171450" indent="0">
              <a:buFontTx/>
              <a:buNone/>
              <a:defRPr/>
            </a:lvl2pPr>
            <a:lvl3pPr marL="342900" indent="0">
              <a:buFontTx/>
              <a:buNone/>
              <a:defRPr/>
            </a:lvl3pPr>
            <a:lvl4pPr marL="496491" indent="0">
              <a:buFontTx/>
              <a:buNone/>
              <a:defRPr/>
            </a:lvl4pPr>
            <a:lvl5pPr marL="641747"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257" userDrawn="1">
          <p15:clr>
            <a:srgbClr val="A4A3A4"/>
          </p15:clr>
        </p15:guide>
        <p15:guide id="19" pos="3398" userDrawn="1">
          <p15:clr>
            <a:srgbClr val="A4A3A4"/>
          </p15:clr>
        </p15:guide>
        <p15:guide id="28" orient="horz" pos="905" userDrawn="1">
          <p15:clr>
            <a:srgbClr val="5ACBF0"/>
          </p15:clr>
        </p15:guide>
        <p15:guide id="30" orient="horz" pos="288"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3974306" y="0"/>
            <a:ext cx="5169694"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438150" y="457200"/>
            <a:ext cx="3312319"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438150" y="1436689"/>
            <a:ext cx="2602706" cy="2302169"/>
          </a:xfrm>
        </p:spPr>
        <p:txBody>
          <a:bodyPr/>
          <a:lstStyle>
            <a:lvl1pPr marL="0" indent="0">
              <a:buFontTx/>
              <a:buNone/>
              <a:defRPr sz="1650"/>
            </a:lvl1pPr>
            <a:lvl2pPr marL="171450" indent="0">
              <a:buFontTx/>
              <a:buNone/>
              <a:defRPr sz="1650"/>
            </a:lvl2pPr>
            <a:lvl3pPr marL="342900" indent="0">
              <a:buFontTx/>
              <a:buNone/>
              <a:defRPr sz="1650"/>
            </a:lvl3pPr>
            <a:lvl4pPr marL="496491" indent="0">
              <a:buFontTx/>
              <a:buNone/>
              <a:defRPr sz="1650"/>
            </a:lvl4pPr>
            <a:lvl5pPr marL="641747" indent="0">
              <a:buFontTx/>
              <a:buNone/>
              <a:defRPr sz="16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2370" userDrawn="1">
          <p15:clr>
            <a:srgbClr val="A4A3A4"/>
          </p15:clr>
        </p15:guide>
        <p15:guide id="19" pos="2506" userDrawn="1">
          <p15:clr>
            <a:srgbClr val="A4A3A4"/>
          </p15:clr>
        </p15:guide>
        <p15:guide id="28" orient="horz" pos="905" userDrawn="1">
          <p15:clr>
            <a:srgbClr val="5ACBF0"/>
          </p15:clr>
        </p15:guide>
        <p15:guide id="30" orient="horz" pos="288"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68580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9144000" cy="1362282"/>
          </a:xfrm>
          <a:noFill/>
        </p:spPr>
        <p:txBody>
          <a:bodyPr lIns="585216" tIns="0" rIns="585216" bIns="586800" anchor="t" anchorCtr="0">
            <a:noAutofit/>
          </a:bodyPr>
          <a:lstStyle>
            <a:lvl1pPr>
              <a:defRPr sz="27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68580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9144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27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E030A20-9660-45CC-8925-710CEBF9B485}" type="datetimeFigureOut">
              <a:rPr lang="en-GB" smtClean="0"/>
              <a:t>24/04/2025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18601204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68580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425196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27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2682" userDrawn="1">
          <p15:clr>
            <a:srgbClr val="5ACBF0"/>
          </p15:clr>
        </p15:guide>
        <p15:guide id="8" orient="horz" pos="2160"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68580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2" y="0"/>
            <a:ext cx="425196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27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438150" y="2702779"/>
            <a:ext cx="4133850" cy="830997"/>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sz="2700"/>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438150" y="3962400"/>
            <a:ext cx="413385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438150" y="585788"/>
            <a:ext cx="1024684"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2682" userDrawn="1">
          <p15:clr>
            <a:srgbClr val="5ACBF0"/>
          </p15:clr>
        </p15:guide>
        <p15:guide id="8" orient="horz" pos="2160" userDrawn="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6858000"/>
          </a:xfrm>
          <a:blipFill>
            <a:blip r:embed="rId2"/>
            <a:stretch>
              <a:fillRect/>
            </a:stretch>
          </a:blipFill>
        </p:spPr>
        <p:txBody>
          <a:bodyPr wrap="none" bIns="15544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892040" y="0"/>
            <a:ext cx="425196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27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3079" userDrawn="1">
          <p15:clr>
            <a:srgbClr val="5ACBF0"/>
          </p15:clr>
        </p15:guide>
        <p15:guide id="8" orient="horz" pos="2160"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41197" y="5157216"/>
            <a:ext cx="826389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9144000" cy="4572000"/>
          </a:xfrm>
          <a:blipFill>
            <a:blip r:embed="rId2"/>
            <a:stretch>
              <a:fillRect/>
            </a:stretch>
          </a:blipFill>
        </p:spPr>
        <p:txBody>
          <a:bodyPr vert="horz" wrap="square" lIns="0" tIns="128016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userDrawn="1">
          <p15:clr>
            <a:srgbClr val="5ACBF0"/>
          </p15:clr>
        </p15:guide>
        <p15:guide id="6" orient="horz" pos="3600"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585788"/>
            <a:ext cx="826389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786" y="2286000"/>
            <a:ext cx="9144000" cy="4572000"/>
          </a:xfrm>
          <a:blipFill>
            <a:blip r:embed="rId2"/>
            <a:stretch>
              <a:fillRect/>
            </a:stretch>
          </a:blipFill>
        </p:spPr>
        <p:txBody>
          <a:bodyPr vert="horz" wrap="square" lIns="0" tIns="137160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866287"/>
            <a:ext cx="826389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786" y="2286000"/>
            <a:ext cx="9144000" cy="4572000"/>
          </a:xfrm>
          <a:blipFill>
            <a:blip r:embed="rId2"/>
            <a:stretch>
              <a:fillRect/>
            </a:stretch>
          </a:blipFill>
        </p:spPr>
        <p:txBody>
          <a:bodyPr vert="horz" wrap="square" lIns="0" tIns="137160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441197" y="457200"/>
            <a:ext cx="826389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8149" y="5689600"/>
            <a:ext cx="4025646" cy="579438"/>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2025650"/>
            <a:ext cx="4025646" cy="3474720"/>
          </a:xfrm>
          <a:blipFill>
            <a:blip r:embed="rId2"/>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1395" y="5689600"/>
            <a:ext cx="4025646" cy="579438"/>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79441" y="2025650"/>
            <a:ext cx="4025646" cy="3474720"/>
          </a:xfrm>
          <a:blipFill>
            <a:blip r:embed="rId3"/>
            <a:stretch>
              <a:fillRect/>
            </a:stretch>
          </a:blipFill>
        </p:spPr>
        <p:txBody>
          <a:bodyPr vert="horz" wrap="square" lIns="0" tIns="0" rIns="0" bIns="100584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812" userDrawn="1">
          <p15:clr>
            <a:srgbClr val="5ACBF0"/>
          </p15:clr>
        </p15:guide>
        <p15:guide id="7" pos="2948" userDrawn="1">
          <p15:clr>
            <a:srgbClr val="5ACBF0"/>
          </p15:clr>
        </p15:guide>
        <p15:guide id="8" orient="horz" pos="3464" userDrawn="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457200"/>
            <a:ext cx="826389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5689600"/>
            <a:ext cx="2606278" cy="579438"/>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2025650"/>
            <a:ext cx="2606040" cy="347472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268980" y="5689600"/>
            <a:ext cx="2606278" cy="579438"/>
          </a:xfrm>
        </p:spPr>
        <p:txBody>
          <a:bodyPr/>
          <a:lstStyle>
            <a:lvl1pPr marL="0" indent="0" algn="l">
              <a:spcBef>
                <a:spcPts val="0"/>
              </a:spcBef>
              <a:buNone/>
              <a:defRPr sz="13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268980" y="2025650"/>
            <a:ext cx="2606040" cy="3474720"/>
          </a:xfrm>
          <a:blipFill>
            <a:blip r:embed="rId3"/>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100764" y="5689600"/>
            <a:ext cx="2606278" cy="579438"/>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099047" y="2025650"/>
            <a:ext cx="2606040" cy="3474720"/>
          </a:xfrm>
          <a:blipFill>
            <a:blip r:embed="rId4"/>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1918" userDrawn="1">
          <p15:clr>
            <a:srgbClr val="5ACBF0"/>
          </p15:clr>
        </p15:guide>
        <p15:guide id="7" pos="2058" userDrawn="1">
          <p15:clr>
            <a:srgbClr val="5ACBF0"/>
          </p15:clr>
        </p15:guide>
        <p15:guide id="8" pos="3702" userDrawn="1">
          <p15:clr>
            <a:srgbClr val="5ACBF0"/>
          </p15:clr>
        </p15:guide>
        <p15:guide id="9" pos="3842" userDrawn="1">
          <p15:clr>
            <a:srgbClr val="5ACBF0"/>
          </p15:clr>
        </p15:guide>
        <p15:guide id="10" orient="horz" pos="3465" userDrawn="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457200"/>
            <a:ext cx="826389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4753938"/>
            <a:ext cx="1899666" cy="1515100"/>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2025650"/>
            <a:ext cx="1899666" cy="2532888"/>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2560431" y="4753938"/>
            <a:ext cx="1899666" cy="1515100"/>
          </a:xfrm>
        </p:spPr>
        <p:txBody>
          <a:bodyPr/>
          <a:lstStyle>
            <a:lvl1pPr marL="0" indent="0" algn="l">
              <a:spcBef>
                <a:spcPts val="0"/>
              </a:spcBef>
              <a:buNone/>
              <a:defRPr sz="13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2560431" y="2025650"/>
            <a:ext cx="1899666" cy="2532888"/>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3903" y="4753938"/>
            <a:ext cx="1899666" cy="1515100"/>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83903" y="2025650"/>
            <a:ext cx="1899666" cy="2532888"/>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6807375" y="4753938"/>
            <a:ext cx="1899666" cy="1515100"/>
          </a:xfrm>
        </p:spPr>
        <p:txBody>
          <a:bodyPr/>
          <a:lstStyle>
            <a:lvl1pPr marL="0" indent="0" algn="l">
              <a:spcBef>
                <a:spcPts val="0"/>
              </a:spcBef>
              <a:buNone/>
              <a:defRPr sz="135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6805421" y="2025650"/>
            <a:ext cx="1899666" cy="2532888"/>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472" userDrawn="1">
          <p15:clr>
            <a:srgbClr val="5ACBF0"/>
          </p15:clr>
        </p15:guide>
        <p15:guide id="7" pos="1613" userDrawn="1">
          <p15:clr>
            <a:srgbClr val="5ACBF0"/>
          </p15:clr>
        </p15:guide>
        <p15:guide id="8" pos="2810" userDrawn="1">
          <p15:clr>
            <a:srgbClr val="5ACBF0"/>
          </p15:clr>
        </p15:guide>
        <p15:guide id="9" pos="2951" userDrawn="1">
          <p15:clr>
            <a:srgbClr val="5ACBF0"/>
          </p15:clr>
        </p15:guide>
        <p15:guide id="10" pos="4148" userDrawn="1">
          <p15:clr>
            <a:srgbClr val="5ACBF0"/>
          </p15:clr>
        </p15:guide>
        <p15:guide id="11" pos="4287" userDrawn="1">
          <p15:clr>
            <a:srgbClr val="5ACBF0"/>
          </p15:clr>
        </p15:guide>
        <p15:guide id="12" orient="horz" pos="2870" userDrawn="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585788"/>
            <a:ext cx="826389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5334001"/>
            <a:ext cx="3669030" cy="935037"/>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546854" cy="280720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036058" y="5334000"/>
            <a:ext cx="3669030" cy="938212"/>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597146" y="2286000"/>
            <a:ext cx="4546854" cy="280720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4" orient="horz" pos="3209" userDrawn="1">
          <p15:clr>
            <a:srgbClr val="5ACBF0"/>
          </p15:clr>
        </p15:guide>
        <p15:guide id="5" pos="2870" userDrawn="1">
          <p15:clr>
            <a:srgbClr val="5ACBF0"/>
          </p15:clr>
        </p15:guide>
        <p15:guide id="6" pos="2894" userDrawn="1">
          <p15:clr>
            <a:srgbClr val="5ACBF0"/>
          </p15:clr>
        </p15:guide>
        <p15:guide id="11" pos="1433" userDrawn="1">
          <p15:clr>
            <a:srgbClr val="5ACBF0"/>
          </p15:clr>
        </p15:guide>
        <p15:guide id="12" pos="4328" userDrawn="1">
          <p15:clr>
            <a:srgbClr val="5ACBF0"/>
          </p15:clr>
        </p15:guide>
        <p15:guide id="13" orient="horz" pos="3360" userDrawn="1">
          <p15:clr>
            <a:srgbClr val="5ACBF0"/>
          </p15:clr>
        </p15:guide>
        <p15:guide id="14" orient="horz" userDrawn="1">
          <p15:clr>
            <a:srgbClr val="5ACBF0"/>
          </p15:clr>
        </p15:guide>
        <p15:guide id="15" pos="2588" userDrawn="1">
          <p15:clr>
            <a:srgbClr val="5ACBF0"/>
          </p15:clr>
        </p15:guide>
        <p15:guide id="16" pos="3172"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30A20-9660-45CC-8925-710CEBF9B485}" type="datetimeFigureOut">
              <a:rPr lang="en-GB" smtClean="0"/>
              <a:t>24/04/2025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12340800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585787"/>
            <a:ext cx="826389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4800601"/>
            <a:ext cx="2139696" cy="1468437"/>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3017520" cy="22860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502152" y="4799410"/>
            <a:ext cx="2139696" cy="1472803"/>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3240" y="2286000"/>
            <a:ext cx="3017520" cy="22860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565392" y="4799410"/>
            <a:ext cx="2139696" cy="146962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6480" y="2286000"/>
            <a:ext cx="3017520" cy="22860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5" pos="1901" userDrawn="1">
          <p15:clr>
            <a:srgbClr val="5ACBF0"/>
          </p15:clr>
        </p15:guide>
        <p15:guide id="6" pos="1930" userDrawn="1">
          <p15:clr>
            <a:srgbClr val="5ACBF0"/>
          </p15:clr>
        </p15:guide>
        <p15:guide id="8" pos="3832" userDrawn="1">
          <p15:clr>
            <a:srgbClr val="5ACBF0"/>
          </p15:clr>
        </p15:guide>
        <p15:guide id="9" pos="3859" userDrawn="1">
          <p15:clr>
            <a:srgbClr val="5ACBF0"/>
          </p15:clr>
        </p15:guide>
        <p15:guide id="11" pos="950" userDrawn="1">
          <p15:clr>
            <a:srgbClr val="5ACBF0"/>
          </p15:clr>
        </p15:guide>
        <p15:guide id="12" pos="2880" userDrawn="1">
          <p15:clr>
            <a:srgbClr val="5ACBF0"/>
          </p15:clr>
        </p15:guide>
        <p15:guide id="13" pos="4811" userDrawn="1">
          <p15:clr>
            <a:srgbClr val="5ACBF0"/>
          </p15:clr>
        </p15:guide>
        <p15:guide id="14" orient="horz" pos="1074" userDrawn="1">
          <p15:clr>
            <a:srgbClr val="5ACBF0"/>
          </p15:clr>
        </p15:guide>
        <p15:guide id="15" pos="1626" userDrawn="1">
          <p15:clr>
            <a:srgbClr val="5ACBF0"/>
          </p15:clr>
        </p15:guide>
        <p15:guide id="16" pos="2208" userDrawn="1">
          <p15:clr>
            <a:srgbClr val="5ACBF0"/>
          </p15:clr>
        </p15:guide>
        <p15:guide id="17" pos="3554" userDrawn="1">
          <p15:clr>
            <a:srgbClr val="5ACBF0"/>
          </p15:clr>
        </p15:guide>
        <p15:guide id="18" pos="4136" userDrawn="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585788"/>
            <a:ext cx="826389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38912" y="4800601"/>
            <a:ext cx="1371600" cy="1468437"/>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249424" cy="22860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37104" y="4799410"/>
            <a:ext cx="1371600" cy="1472803"/>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298192" y="2286000"/>
            <a:ext cx="2249424" cy="22860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035296" y="4799410"/>
            <a:ext cx="1371600" cy="146962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596384" y="2286000"/>
            <a:ext cx="2249424" cy="22860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333488" y="4799410"/>
            <a:ext cx="1371600" cy="1469629"/>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6894576" y="2286000"/>
            <a:ext cx="2249424" cy="2286000"/>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5" pos="1418" userDrawn="1">
          <p15:clr>
            <a:srgbClr val="5ACBF0"/>
          </p15:clr>
        </p15:guide>
        <p15:guide id="6" pos="1448" userDrawn="1">
          <p15:clr>
            <a:srgbClr val="5ACBF0"/>
          </p15:clr>
        </p15:guide>
        <p15:guide id="7" pos="4312" userDrawn="1">
          <p15:clr>
            <a:srgbClr val="5ACBF0"/>
          </p15:clr>
        </p15:guide>
        <p15:guide id="8" pos="2865" userDrawn="1">
          <p15:clr>
            <a:srgbClr val="5ACBF0"/>
          </p15:clr>
        </p15:guide>
        <p15:guide id="9" pos="2895" userDrawn="1">
          <p15:clr>
            <a:srgbClr val="5ACBF0"/>
          </p15:clr>
        </p15:guide>
        <p15:guide id="10" pos="4342" userDrawn="1">
          <p15:clr>
            <a:srgbClr val="5ACBF0"/>
          </p15:clr>
        </p15:guide>
        <p15:guide id="11" pos="708" userDrawn="1">
          <p15:clr>
            <a:srgbClr val="5ACBF0"/>
          </p15:clr>
        </p15:guide>
        <p15:guide id="12" pos="2157" userDrawn="1">
          <p15:clr>
            <a:srgbClr val="5ACBF0"/>
          </p15:clr>
        </p15:guide>
        <p15:guide id="13" pos="3605" userDrawn="1">
          <p15:clr>
            <a:srgbClr val="5ACBF0"/>
          </p15:clr>
        </p15:guide>
        <p15:guide id="14" pos="5052" userDrawn="1">
          <p15:clr>
            <a:srgbClr val="5ACBF0"/>
          </p15:clr>
        </p15:guide>
        <p15:guide id="15" orient="horz" userDrawn="1">
          <p15:clr>
            <a:srgbClr val="5ACBF0"/>
          </p15:clr>
        </p15:guide>
        <p15:guide id="16" pos="1143" userDrawn="1">
          <p15:clr>
            <a:srgbClr val="5ACBF0"/>
          </p15:clr>
        </p15:guide>
        <p15:guide id="17" pos="1724" userDrawn="1">
          <p15:clr>
            <a:srgbClr val="5ACBF0"/>
          </p15:clr>
        </p15:guide>
        <p15:guide id="18" pos="2588" userDrawn="1">
          <p15:clr>
            <a:srgbClr val="5ACBF0"/>
          </p15:clr>
        </p15:guide>
        <p15:guide id="19" pos="3173" userDrawn="1">
          <p15:clr>
            <a:srgbClr val="5ACBF0"/>
          </p15:clr>
        </p15:guide>
        <p15:guide id="20" pos="4035" userDrawn="1">
          <p15:clr>
            <a:srgbClr val="5ACBF0"/>
          </p15:clr>
        </p15:guide>
        <p15:guide id="21" pos="4617" userDrawn="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41197" y="585788"/>
            <a:ext cx="826389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19456" y="4800601"/>
            <a:ext cx="1351026" cy="1468437"/>
          </a:xfrm>
        </p:spPr>
        <p:txBody>
          <a:bodyPr/>
          <a:lstStyle>
            <a:lvl1pPr marL="0" indent="0" algn="ctr">
              <a:spcBef>
                <a:spcPts val="0"/>
              </a:spcBef>
              <a:buNone/>
              <a:defRPr sz="135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1789938" cy="2286000"/>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057972" y="4799410"/>
            <a:ext cx="1351026" cy="1472803"/>
          </a:xfrm>
        </p:spPr>
        <p:txBody>
          <a:bodyPr/>
          <a:lstStyle>
            <a:lvl1pPr marL="0" indent="0" algn="ctr">
              <a:spcBef>
                <a:spcPts val="0"/>
              </a:spcBef>
              <a:buNone/>
              <a:defRPr sz="135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1838516" y="2286000"/>
            <a:ext cx="1789938" cy="2286000"/>
          </a:xfrm>
          <a:blipFill>
            <a:blip r:embed="rId3"/>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3896487" y="4799410"/>
            <a:ext cx="1351026" cy="146962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3677031" y="2286000"/>
            <a:ext cx="1789938" cy="2286000"/>
          </a:xfrm>
          <a:blipFill>
            <a:blip r:embed="rId4"/>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5735003" y="4799410"/>
            <a:ext cx="1351026" cy="1469629"/>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5515547" y="2286000"/>
            <a:ext cx="1789938" cy="2286000"/>
          </a:xfrm>
          <a:blipFill>
            <a:blip r:embed="rId5"/>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7573518" y="4799410"/>
            <a:ext cx="1351026" cy="1469629"/>
          </a:xfrm>
        </p:spPr>
        <p:txBody>
          <a:bodyPr/>
          <a:lstStyle>
            <a:lvl1pPr marL="0" indent="0" algn="ctr">
              <a:spcBef>
                <a:spcPts val="0"/>
              </a:spcBef>
              <a:buNone/>
              <a:defRPr sz="135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7354062" y="2286000"/>
            <a:ext cx="1789938" cy="2286000"/>
          </a:xfrm>
          <a:blipFill>
            <a:blip r:embed="rId6"/>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8" pos="3473" userDrawn="1">
          <p15:clr>
            <a:srgbClr val="5ACBF0"/>
          </p15:clr>
        </p15:guide>
        <p15:guide id="9" pos="3445" userDrawn="1">
          <p15:clr>
            <a:srgbClr val="5ACBF0"/>
          </p15:clr>
        </p15:guide>
        <p15:guide id="10" pos="4601" userDrawn="1">
          <p15:clr>
            <a:srgbClr val="5ACBF0"/>
          </p15:clr>
        </p15:guide>
        <p15:guide id="11" pos="992" userDrawn="1">
          <p15:clr>
            <a:srgbClr val="5ACBF0"/>
          </p15:clr>
        </p15:guide>
        <p15:guide id="12" pos="2149" userDrawn="1">
          <p15:clr>
            <a:srgbClr val="5ACBF0"/>
          </p15:clr>
        </p15:guide>
        <p15:guide id="13" pos="3611" userDrawn="1">
          <p15:clr>
            <a:srgbClr val="5ACBF0"/>
          </p15:clr>
        </p15:guide>
        <p15:guide id="14" pos="4771" userDrawn="1">
          <p15:clr>
            <a:srgbClr val="5ACBF0"/>
          </p15:clr>
        </p15:guide>
        <p15:guide id="15" orient="horz" userDrawn="1">
          <p15:clr>
            <a:srgbClr val="5ACBF0"/>
          </p15:clr>
        </p15:guide>
        <p15:guide id="16" pos="1295" userDrawn="1">
          <p15:clr>
            <a:srgbClr val="5ACBF0"/>
          </p15:clr>
        </p15:guide>
        <p15:guide id="17" pos="1721" userDrawn="1">
          <p15:clr>
            <a:srgbClr val="5ACBF0"/>
          </p15:clr>
        </p15:guide>
        <p15:guide id="18" pos="2455" userDrawn="1">
          <p15:clr>
            <a:srgbClr val="5ACBF0"/>
          </p15:clr>
        </p15:guide>
        <p15:guide id="19" pos="3308" userDrawn="1">
          <p15:clr>
            <a:srgbClr val="5ACBF0"/>
          </p15:clr>
        </p15:guide>
        <p15:guide id="21" pos="4634" userDrawn="1">
          <p15:clr>
            <a:srgbClr val="5ACBF0"/>
          </p15:clr>
        </p15:guide>
        <p15:guide id="22" pos="1126" userDrawn="1">
          <p15:clr>
            <a:srgbClr val="5ACBF0"/>
          </p15:clr>
        </p15:guide>
        <p15:guide id="23" pos="1157" userDrawn="1">
          <p15:clr>
            <a:srgbClr val="5ACBF0"/>
          </p15:clr>
        </p15:guide>
        <p15:guide id="24" pos="2287" userDrawn="1">
          <p15:clr>
            <a:srgbClr val="5ACBF0"/>
          </p15:clr>
        </p15:guide>
        <p15:guide id="25" pos="2316" userDrawn="1">
          <p15:clr>
            <a:srgbClr val="5ACBF0"/>
          </p15:clr>
        </p15:guide>
        <p15:guide id="26" pos="4466" userDrawn="1">
          <p15:clr>
            <a:srgbClr val="5ACBF0"/>
          </p15:clr>
        </p15:guide>
        <p15:guide id="27" pos="2880" userDrawn="1">
          <p15:clr>
            <a:srgbClr val="5ACBF0"/>
          </p15:clr>
        </p15:guide>
        <p15:guide id="28" pos="4040" userDrawn="1">
          <p15:clr>
            <a:srgbClr val="5ACBF0"/>
          </p15:clr>
        </p15:guide>
        <p15:guide id="29" pos="565" userDrawn="1">
          <p15:clr>
            <a:srgbClr val="5ACBF0"/>
          </p15:clr>
        </p15:guide>
        <p15:guide id="30" pos="5195" userDrawn="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588962"/>
            <a:ext cx="826389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528430" y="2286000"/>
            <a:ext cx="1735074"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528430" y="4800600"/>
            <a:ext cx="1735074" cy="146843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704463" y="2286000"/>
            <a:ext cx="1735074"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704463" y="4800600"/>
            <a:ext cx="1735074" cy="1468438"/>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880497" y="2286000"/>
            <a:ext cx="1735074"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880497" y="4800600"/>
            <a:ext cx="1735074" cy="1468438"/>
          </a:xfrm>
        </p:spPr>
        <p:txBody>
          <a:bodyPr/>
          <a:lstStyle>
            <a:lvl1pPr marL="0" indent="0" algn="ctr">
              <a:spcBef>
                <a:spcPts val="0"/>
              </a:spcBef>
              <a:buNone/>
              <a:defRPr sz="135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3024" userDrawn="1">
          <p15:clr>
            <a:srgbClr val="5ACBF0"/>
          </p15:clr>
        </p15:guide>
        <p15:guide id="3" pos="2880" userDrawn="1">
          <p15:clr>
            <a:srgbClr val="5ACBF0"/>
          </p15:clr>
        </p15:guide>
        <p15:guide id="4" pos="962" userDrawn="1">
          <p15:clr>
            <a:srgbClr val="5ACBF0"/>
          </p15:clr>
        </p15:guide>
        <p15:guide id="5" pos="4250" userDrawn="1">
          <p15:clr>
            <a:srgbClr val="5ACBF0"/>
          </p15:clr>
        </p15:guide>
        <p15:guide id="6" pos="2056" userDrawn="1">
          <p15:clr>
            <a:srgbClr val="5ACBF0"/>
          </p15:clr>
        </p15:guide>
        <p15:guide id="7" pos="1509" userDrawn="1">
          <p15:clr>
            <a:srgbClr val="5ACBF0"/>
          </p15:clr>
        </p15:guide>
        <p15:guide id="8" pos="2332" userDrawn="1">
          <p15:clr>
            <a:srgbClr val="5ACBF0"/>
          </p15:clr>
        </p15:guide>
        <p15:guide id="9" pos="3428" userDrawn="1">
          <p15:clr>
            <a:srgbClr val="5ACBF0"/>
          </p15:clr>
        </p15:guide>
        <p15:guide id="11" pos="4798" userDrawn="1">
          <p15:clr>
            <a:srgbClr val="5ACBF0"/>
          </p15:clr>
        </p15:guide>
        <p15:guide id="12" orient="horz" pos="1440" userDrawn="1">
          <p15:clr>
            <a:srgbClr val="5ACBF0"/>
          </p15:clr>
        </p15:guide>
        <p15:guide id="13" pos="3704" userDrawn="1">
          <p15:clr>
            <a:srgbClr val="5ACBF0"/>
          </p15:clr>
        </p15:guide>
        <p15:guide id="14" orient="horz" pos="2894" userDrawn="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583007"/>
            <a:ext cx="826389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2286000"/>
            <a:ext cx="1735074"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4800600"/>
            <a:ext cx="1735074" cy="146843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615438" y="2286000"/>
            <a:ext cx="1735074"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615438" y="4800600"/>
            <a:ext cx="1735074" cy="1468438"/>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4792725" y="2286000"/>
            <a:ext cx="1735074"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4792725" y="4800600"/>
            <a:ext cx="1735074" cy="1468438"/>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6970013" y="2286000"/>
            <a:ext cx="1735074"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6970013" y="4800600"/>
            <a:ext cx="1735074" cy="1468438"/>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3024" userDrawn="1">
          <p15:clr>
            <a:srgbClr val="5ACBF0"/>
          </p15:clr>
        </p15:guide>
        <p15:guide id="3" pos="3019" userDrawn="1">
          <p15:clr>
            <a:srgbClr val="5ACBF0"/>
          </p15:clr>
        </p15:guide>
        <p15:guide id="5" pos="4391" userDrawn="1">
          <p15:clr>
            <a:srgbClr val="5ACBF0"/>
          </p15:clr>
        </p15:guide>
        <p15:guide id="7" pos="2741" userDrawn="1">
          <p15:clr>
            <a:srgbClr val="5ACBF0"/>
          </p15:clr>
        </p15:guide>
        <p15:guide id="8" pos="1646" userDrawn="1">
          <p15:clr>
            <a:srgbClr val="5ACBF0"/>
          </p15:clr>
        </p15:guide>
        <p15:guide id="10" pos="2195" userDrawn="1">
          <p15:clr>
            <a:srgbClr val="5ACBF0"/>
          </p15:clr>
        </p15:guide>
        <p15:guide id="11" pos="3567" userDrawn="1">
          <p15:clr>
            <a:srgbClr val="5ACBF0"/>
          </p15:clr>
        </p15:guide>
        <p15:guide id="12" pos="4936" userDrawn="1">
          <p15:clr>
            <a:srgbClr val="5ACBF0"/>
          </p15:clr>
        </p15:guide>
        <p15:guide id="13" pos="823" userDrawn="1">
          <p15:clr>
            <a:srgbClr val="5ACBF0"/>
          </p15:clr>
        </p15:guide>
        <p15:guide id="14" orient="horz" pos="1440" userDrawn="1">
          <p15:clr>
            <a:srgbClr val="5ACBF0"/>
          </p15:clr>
        </p15:guide>
        <p15:guide id="15" pos="1370" userDrawn="1">
          <p15:clr>
            <a:srgbClr val="5ACBF0"/>
          </p15:clr>
        </p15:guide>
        <p15:guide id="18" pos="4112" userDrawn="1">
          <p15:clr>
            <a:srgbClr val="5ACBF0"/>
          </p15:clr>
        </p15:guide>
        <p15:guide id="19" orient="horz" pos="2898" userDrawn="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41197" y="583007"/>
            <a:ext cx="826389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38150" y="2286000"/>
            <a:ext cx="130302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38150" y="4235450"/>
            <a:ext cx="1303020" cy="2033588"/>
          </a:xfrm>
        </p:spPr>
        <p:txBody>
          <a:bodyPr/>
          <a:lstStyle>
            <a:lvl1pPr marL="0" indent="0" algn="ctr">
              <a:spcBef>
                <a:spcPts val="0"/>
              </a:spcBef>
              <a:buNone/>
              <a:defRPr sz="135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179130" y="2286000"/>
            <a:ext cx="130302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179130" y="4235450"/>
            <a:ext cx="1303020" cy="2033588"/>
          </a:xfrm>
        </p:spPr>
        <p:txBody>
          <a:bodyPr/>
          <a:lstStyle>
            <a:lvl1pPr marL="0" indent="0" algn="ctr">
              <a:spcBef>
                <a:spcPts val="0"/>
              </a:spcBef>
              <a:buNone/>
              <a:defRPr sz="135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3920490" y="2286000"/>
            <a:ext cx="130302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3920490" y="4235451"/>
            <a:ext cx="1303020" cy="2033588"/>
          </a:xfrm>
        </p:spPr>
        <p:txBody>
          <a:bodyPr/>
          <a:lstStyle>
            <a:lvl1pPr marL="0" indent="0" algn="ctr">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5661089" y="2286000"/>
            <a:ext cx="130302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5661089" y="4235450"/>
            <a:ext cx="1303020" cy="2033588"/>
          </a:xfrm>
        </p:spPr>
        <p:txBody>
          <a:bodyPr/>
          <a:lstStyle>
            <a:lvl1pPr marL="0" indent="0" algn="ctr">
              <a:spcBef>
                <a:spcPts val="0"/>
              </a:spcBef>
              <a:buNone/>
              <a:defRPr sz="135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7402067" y="2286000"/>
            <a:ext cx="130302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375"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7402067" y="4235450"/>
            <a:ext cx="1303020" cy="2033588"/>
          </a:xfrm>
        </p:spPr>
        <p:txBody>
          <a:bodyPr/>
          <a:lstStyle>
            <a:lvl1pPr marL="0" indent="0" algn="ctr">
              <a:spcBef>
                <a:spcPts val="0"/>
              </a:spcBef>
              <a:buNone/>
              <a:defRPr sz="135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2664" userDrawn="1">
          <p15:clr>
            <a:srgbClr val="5ACBF0"/>
          </p15:clr>
        </p15:guide>
        <p15:guide id="3" pos="4662" userDrawn="1">
          <p15:clr>
            <a:srgbClr val="5ACBF0"/>
          </p15:clr>
        </p15:guide>
        <p15:guide id="5" pos="4388" userDrawn="1">
          <p15:clr>
            <a:srgbClr val="5ACBF0"/>
          </p15:clr>
        </p15:guide>
        <p15:guide id="7" pos="3294" userDrawn="1">
          <p15:clr>
            <a:srgbClr val="5ACBF0"/>
          </p15:clr>
        </p15:guide>
        <p15:guide id="8" pos="2469" userDrawn="1">
          <p15:clr>
            <a:srgbClr val="5ACBF0"/>
          </p15:clr>
        </p15:guide>
        <p15:guide id="10" pos="2195" userDrawn="1">
          <p15:clr>
            <a:srgbClr val="5ACBF0"/>
          </p15:clr>
        </p15:guide>
        <p15:guide id="11" pos="3566" userDrawn="1">
          <p15:clr>
            <a:srgbClr val="5ACBF0"/>
          </p15:clr>
        </p15:guide>
        <p15:guide id="13" pos="1098" userDrawn="1">
          <p15:clr>
            <a:srgbClr val="5ACBF0"/>
          </p15:clr>
        </p15:guide>
        <p15:guide id="14" orient="horz" pos="1440" userDrawn="1">
          <p15:clr>
            <a:srgbClr val="5ACBF0"/>
          </p15:clr>
        </p15:guide>
        <p15:guide id="15" pos="1373" userDrawn="1">
          <p15:clr>
            <a:srgbClr val="5ACBF0"/>
          </p15:clr>
        </p15:guide>
        <p15:guide id="16" orient="horz" pos="2533" userDrawn="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304926" y="3779493"/>
            <a:ext cx="4346972" cy="276999"/>
          </a:xfrm>
        </p:spPr>
        <p:txBody>
          <a:bodyPr/>
          <a:lstStyle>
            <a:lvl1pPr marL="0" indent="0" algn="l">
              <a:spcBef>
                <a:spcPts val="0"/>
              </a:spcBef>
              <a:buNone/>
              <a:defRPr sz="135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304926" y="4077072"/>
            <a:ext cx="4346972" cy="215444"/>
          </a:xfrm>
        </p:spPr>
        <p:txBody>
          <a:bodyPr/>
          <a:lstStyle>
            <a:lvl1pPr marL="0" indent="0" algn="l">
              <a:spcBef>
                <a:spcPts val="0"/>
              </a:spcBef>
              <a:buNone/>
              <a:defRPr sz="105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304925" y="2025651"/>
            <a:ext cx="7399735"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77" userDrawn="1">
          <p15:clr>
            <a:srgbClr val="F26B43"/>
          </p15:clr>
        </p15:guide>
        <p15:guide id="3" orient="horz" pos="366" userDrawn="1">
          <p15:clr>
            <a:srgbClr val="F26B43"/>
          </p15:clr>
        </p15:guide>
        <p15:guide id="4" pos="5483" userDrawn="1">
          <p15:clr>
            <a:srgbClr val="F26B43"/>
          </p15:clr>
        </p15:guide>
        <p15:guide id="5" orient="horz" pos="3951" userDrawn="1">
          <p15:clr>
            <a:srgbClr val="F26B43"/>
          </p15:clr>
        </p15:guide>
        <p15:guide id="12" pos="1921" userDrawn="1">
          <p15:clr>
            <a:srgbClr val="A4A3A4"/>
          </p15:clr>
        </p15:guide>
        <p15:guide id="13" pos="2058" userDrawn="1">
          <p15:clr>
            <a:srgbClr val="A4A3A4"/>
          </p15:clr>
        </p15:guide>
        <p15:guide id="20" pos="3703" userDrawn="1">
          <p15:clr>
            <a:srgbClr val="A4A3A4"/>
          </p15:clr>
        </p15:guide>
        <p15:guide id="21" pos="3840" userDrawn="1">
          <p15:clr>
            <a:srgbClr val="A4A3A4"/>
          </p15:clr>
        </p15:guide>
        <p15:guide id="22" pos="2012" userDrawn="1">
          <p15:clr>
            <a:srgbClr val="F26B43"/>
          </p15:clr>
        </p15:guide>
        <p15:guide id="23" pos="3749" userDrawn="1">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6096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6315075" y="2044962"/>
            <a:ext cx="2608660" cy="276999"/>
          </a:xfrm>
        </p:spPr>
        <p:txBody>
          <a:bodyPr/>
          <a:lstStyle>
            <a:lvl1pPr marL="0" indent="0" algn="l">
              <a:spcBef>
                <a:spcPts val="0"/>
              </a:spcBef>
              <a:buNone/>
              <a:defRPr sz="135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6315075" y="2342540"/>
            <a:ext cx="2608660" cy="215444"/>
          </a:xfrm>
        </p:spPr>
        <p:txBody>
          <a:bodyPr/>
          <a:lstStyle>
            <a:lvl1pPr marL="0" indent="0" algn="l">
              <a:spcBef>
                <a:spcPts val="0"/>
              </a:spcBef>
              <a:buNone/>
              <a:defRPr sz="105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872729" y="2025650"/>
            <a:ext cx="4779169"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77" userDrawn="1">
          <p15:clr>
            <a:srgbClr val="F26B43"/>
          </p15:clr>
        </p15:guide>
        <p15:guide id="3" orient="horz" pos="366" userDrawn="1">
          <p15:clr>
            <a:srgbClr val="F26B43"/>
          </p15:clr>
        </p15:guide>
        <p15:guide id="4" pos="5483" userDrawn="1">
          <p15:clr>
            <a:srgbClr val="F26B43"/>
          </p15:clr>
        </p15:guide>
        <p15:guide id="5" orient="horz" pos="3951" userDrawn="1">
          <p15:clr>
            <a:srgbClr val="F26B43"/>
          </p15:clr>
        </p15:guide>
        <p15:guide id="12" pos="1921" userDrawn="1">
          <p15:clr>
            <a:srgbClr val="A4A3A4"/>
          </p15:clr>
        </p15:guide>
        <p15:guide id="13" pos="2058" userDrawn="1">
          <p15:clr>
            <a:srgbClr val="A4A3A4"/>
          </p15:clr>
        </p15:guide>
        <p15:guide id="20" pos="3703" userDrawn="1">
          <p15:clr>
            <a:srgbClr val="A4A3A4"/>
          </p15:clr>
        </p15:guide>
        <p15:guide id="21" pos="3840" userDrawn="1">
          <p15:clr>
            <a:srgbClr val="A4A3A4"/>
          </p15:clr>
        </p15:guide>
        <p15:guide id="22" pos="2012" userDrawn="1">
          <p15:clr>
            <a:srgbClr val="F26B43"/>
          </p15:clr>
        </p15:guide>
        <p15:guide id="23" pos="3749" userDrawn="1">
          <p15:clr>
            <a:srgbClr val="F26B43"/>
          </p15:clr>
        </p15:guide>
        <p15:guide id="24" pos="55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872729" y="3779493"/>
            <a:ext cx="4779169" cy="276999"/>
          </a:xfrm>
        </p:spPr>
        <p:txBody>
          <a:bodyPr/>
          <a:lstStyle>
            <a:lvl1pPr marL="0" indent="0" algn="l">
              <a:spcBef>
                <a:spcPts val="0"/>
              </a:spcBef>
              <a:buNone/>
              <a:defRPr sz="135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5876925" y="0"/>
            <a:ext cx="3267075"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872729" y="4077072"/>
            <a:ext cx="4779169" cy="215444"/>
          </a:xfrm>
        </p:spPr>
        <p:txBody>
          <a:bodyPr/>
          <a:lstStyle>
            <a:lvl1pPr marL="0" indent="0" algn="l">
              <a:spcBef>
                <a:spcPts val="0"/>
              </a:spcBef>
              <a:buNone/>
              <a:defRPr sz="105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872729" y="2025650"/>
            <a:ext cx="4779169"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550" userDrawn="1">
          <p15:clr>
            <a:srgbClr val="5ACBF0"/>
          </p15:clr>
        </p15:guide>
        <p15:guide id="7" pos="3560" userDrawn="1">
          <p15:clr>
            <a:srgbClr val="5ACBF0"/>
          </p15:clr>
        </p15:guide>
        <p15:guide id="8" pos="3702" userDrawn="1">
          <p15:clr>
            <a:srgbClr val="5ACBF0"/>
          </p15:clr>
        </p15:guide>
        <p15:guide id="9" pos="3842" userDrawn="1">
          <p15:clr>
            <a:srgbClr val="5ACBF0"/>
          </p15:clr>
        </p15:guide>
        <p15:guide id="10" orient="horz" pos="3465" userDrawn="1">
          <p15:clr>
            <a:srgbClr val="5ACBF0"/>
          </p15:clr>
        </p15:guide>
        <p15:guide id="11" orient="horz" pos="1956" userDrawn="1">
          <p15:clr>
            <a:srgbClr val="FBAE40"/>
          </p15:clr>
        </p15:guide>
        <p15:guide id="12" pos="822"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38913" y="2309813"/>
            <a:ext cx="2386520"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3267075" y="2309813"/>
            <a:ext cx="5439966" cy="3959223"/>
          </a:xfrm>
        </p:spPr>
        <p:txBody>
          <a:bodyPr anchor="t"/>
          <a:lstStyle>
            <a:lvl1pPr marL="173831" indent="-173831">
              <a:spcAft>
                <a:spcPts val="45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438912" y="2019300"/>
            <a:ext cx="2386584"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3265893" y="2019300"/>
            <a:ext cx="5441149"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058" userDrawn="1">
          <p15:clr>
            <a:srgbClr val="5ACBF0"/>
          </p15:clr>
        </p15:guide>
        <p15:guide id="29" orient="horz" pos="1272" userDrawn="1">
          <p15:clr>
            <a:srgbClr val="5ACBF0"/>
          </p15:clr>
        </p15:guide>
        <p15:guide id="30" pos="1782" userDrawn="1">
          <p15:clr>
            <a:srgbClr val="5ACBF0"/>
          </p15:clr>
        </p15:guide>
        <p15:guide id="32" orient="horz" pos="1455"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030A20-9660-45CC-8925-710CEBF9B485}" type="datetimeFigureOut">
              <a:rPr lang="en-GB" smtClean="0"/>
              <a:t>24/04/2025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40562731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585788"/>
            <a:ext cx="2386520"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585789"/>
            <a:ext cx="5000625" cy="5683249"/>
          </a:xfrm>
        </p:spPr>
        <p:txBody>
          <a:bodyPr anchor="ctr"/>
          <a:lstStyle>
            <a:lvl1pPr marL="173831" indent="-173831">
              <a:spcAft>
                <a:spcPts val="45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3267075"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585788"/>
            <a:ext cx="2386520"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7" y="585789"/>
            <a:ext cx="1405334" cy="2843212"/>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441198" y="585788"/>
            <a:ext cx="1900763" cy="548745"/>
          </a:xfrm>
        </p:spPr>
        <p:txBody>
          <a:bodyPr anchor="t">
            <a:noAutofit/>
          </a:bodyPr>
          <a:lstStyle>
            <a:lvl1pPr>
              <a:defRPr sz="21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3277790" y="585789"/>
            <a:ext cx="1191816" cy="2843212"/>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5394723" y="585789"/>
            <a:ext cx="1188244" cy="2843212"/>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3277790" y="3429000"/>
            <a:ext cx="1191816" cy="2843212"/>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5394723" y="3429000"/>
            <a:ext cx="1188244" cy="2843212"/>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7510462" y="585789"/>
            <a:ext cx="1196579" cy="2843212"/>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7510462" y="3429000"/>
            <a:ext cx="1196579" cy="2843212"/>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71" userDrawn="1">
          <p15:clr>
            <a:srgbClr val="A4A3A4"/>
          </p15:clr>
        </p15:guide>
        <p15:guide id="15" pos="2511" userDrawn="1">
          <p15:clr>
            <a:srgbClr val="A4A3A4"/>
          </p15:clr>
        </p15:guide>
        <p15:guide id="16" pos="2816" userDrawn="1">
          <p15:clr>
            <a:srgbClr val="A4A3A4"/>
          </p15:clr>
        </p15:guide>
        <p15:guide id="17" pos="2948" userDrawn="1">
          <p15:clr>
            <a:srgbClr val="A4A3A4"/>
          </p15:clr>
        </p15:guide>
        <p15:guide id="18" pos="3257" userDrawn="1">
          <p15:clr>
            <a:srgbClr val="A4A3A4"/>
          </p15:clr>
        </p15:guide>
        <p15:guide id="19" pos="3398"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441198" y="585788"/>
            <a:ext cx="1900763" cy="548745"/>
          </a:xfrm>
        </p:spPr>
        <p:txBody>
          <a:bodyPr anchor="t">
            <a:noAutofit/>
          </a:bodyPr>
          <a:lstStyle>
            <a:lvl1pPr>
              <a:defRPr sz="21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3277790" y="961466"/>
            <a:ext cx="1191816" cy="2413747"/>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5394723" y="961466"/>
            <a:ext cx="1188244" cy="2413747"/>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3277790" y="3818966"/>
            <a:ext cx="1191816" cy="2453246"/>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5394723" y="3818966"/>
            <a:ext cx="1188244" cy="2453247"/>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7510462" y="968189"/>
            <a:ext cx="1196579" cy="2413747"/>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7510462" y="3832412"/>
            <a:ext cx="1196579" cy="2439800"/>
          </a:xfrm>
        </p:spPr>
        <p:txBody>
          <a:bodyPr anchor="t">
            <a:noAutofit/>
          </a:bodyPr>
          <a:lstStyle>
            <a:lvl1pPr marL="0" indent="0">
              <a:spcAft>
                <a:spcPts val="450"/>
              </a:spcAft>
              <a:buFont typeface="Wingdings" panose="05000000000000000000" pitchFamily="2" charset="2"/>
              <a:buNone/>
              <a:defRPr sz="105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3277790" y="585789"/>
            <a:ext cx="1190700" cy="36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5394721" y="585789"/>
            <a:ext cx="1188245" cy="36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7510462" y="585789"/>
            <a:ext cx="1196579" cy="36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3278906" y="3442448"/>
            <a:ext cx="1190700" cy="36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5399204" y="3442447"/>
            <a:ext cx="1188245" cy="36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7510462" y="3453944"/>
            <a:ext cx="1196579" cy="360000"/>
          </a:xfrm>
        </p:spPr>
        <p:txBody>
          <a:bodyPr anchor="b">
            <a:noAutofit/>
          </a:bodyPr>
          <a:lstStyle>
            <a:lvl1pPr marL="0" indent="0">
              <a:spcAft>
                <a:spcPts val="450"/>
              </a:spcAft>
              <a:buFont typeface="Wingdings" panose="05000000000000000000" pitchFamily="2" charset="2"/>
              <a:buNone/>
              <a:defRPr sz="15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438150" y="1436689"/>
            <a:ext cx="1903810" cy="1249573"/>
          </a:xfrm>
        </p:spPr>
        <p:txBody>
          <a:bodyPr/>
          <a:lstStyle>
            <a:lvl1pPr marL="0" indent="0">
              <a:buNone/>
              <a:defRPr sz="1050">
                <a:solidFill>
                  <a:schemeClr val="tx1"/>
                </a:solidFill>
              </a:defRPr>
            </a:lvl1pPr>
            <a:lvl2pPr marL="171450" indent="0">
              <a:buNone/>
              <a:defRPr sz="1050">
                <a:solidFill>
                  <a:schemeClr val="tx1"/>
                </a:solidFill>
              </a:defRPr>
            </a:lvl2pPr>
            <a:lvl3pPr marL="342900" indent="0">
              <a:buNone/>
              <a:defRPr sz="1050">
                <a:solidFill>
                  <a:schemeClr val="tx1"/>
                </a:solidFill>
              </a:defRPr>
            </a:lvl3pPr>
            <a:lvl4pPr marL="496491" indent="0">
              <a:buNone/>
              <a:defRPr sz="1050">
                <a:solidFill>
                  <a:schemeClr val="tx1"/>
                </a:solidFill>
              </a:defRPr>
            </a:lvl4pPr>
            <a:lvl5pPr marL="641747" indent="0">
              <a:buNone/>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6" pos="2816" userDrawn="1">
          <p15:clr>
            <a:srgbClr val="A4A3A4"/>
          </p15:clr>
        </p15:guide>
        <p15:guide id="17" pos="2948" userDrawn="1">
          <p15:clr>
            <a:srgbClr val="A4A3A4"/>
          </p15:clr>
        </p15:guide>
        <p15:guide id="18" pos="3257" userDrawn="1">
          <p15:clr>
            <a:srgbClr val="A4A3A4"/>
          </p15:clr>
        </p15:guide>
        <p15:guide id="19" pos="3398"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8" orient="horz" pos="905" userDrawn="1">
          <p15:clr>
            <a:srgbClr val="5ACBF0"/>
          </p15:clr>
        </p15:guide>
        <p15:guide id="30" orient="horz" pos="288" userDrawn="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2670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585788"/>
            <a:ext cx="2386520"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585789"/>
            <a:ext cx="5000625" cy="5683249"/>
          </a:xfrm>
        </p:spPr>
        <p:txBody>
          <a:bodyPr anchor="t">
            <a:noAutofit/>
          </a:bodyPr>
          <a:lstStyle>
            <a:lvl1pPr marL="173831" indent="-173831">
              <a:spcAft>
                <a:spcPts val="45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2670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585788"/>
            <a:ext cx="2386520"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3706417" y="1258018"/>
            <a:ext cx="1953815" cy="132343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6516217" y="1258018"/>
            <a:ext cx="1953815" cy="132343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3706492" y="2960688"/>
            <a:ext cx="1953815" cy="132343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6516292" y="2960688"/>
            <a:ext cx="1953815" cy="132343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3706492" y="4545014"/>
            <a:ext cx="1953815" cy="132343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6516292" y="4545014"/>
            <a:ext cx="1953815" cy="1323439"/>
          </a:xfrm>
        </p:spPr>
        <p:txBody>
          <a:bodyPr/>
          <a:lstStyle>
            <a:lvl1pPr marL="0" indent="0">
              <a:buNone/>
              <a:defRPr sz="1050">
                <a:latin typeface="+mj-lt"/>
              </a:defRPr>
            </a:lvl1pPr>
            <a:lvl2pPr marL="7144" indent="0">
              <a:buNone/>
              <a:tabLst/>
              <a:defRPr sz="900">
                <a:solidFill>
                  <a:schemeClr val="accent6"/>
                </a:solidFill>
                <a:latin typeface="+mn-lt"/>
              </a:defRPr>
            </a:lvl2pPr>
            <a:lvl3pPr marL="342900" indent="0">
              <a:buNone/>
              <a:defRPr sz="900">
                <a:latin typeface="+mn-lt"/>
              </a:defRPr>
            </a:lvl3pPr>
            <a:lvl4pPr marL="496491" indent="0">
              <a:buNone/>
              <a:defRPr sz="900">
                <a:latin typeface="+mn-lt"/>
              </a:defRPr>
            </a:lvl4pPr>
            <a:lvl5pPr marL="641747" indent="0">
              <a:buNone/>
              <a:defRPr sz="9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058" userDrawn="1">
          <p15:clr>
            <a:srgbClr val="5ACBF0"/>
          </p15:clr>
        </p15:guide>
        <p15:guide id="30" pos="1782" userDrawn="1">
          <p15:clr>
            <a:srgbClr val="5ACBF0"/>
          </p15:clr>
        </p15:guide>
        <p15:guide id="31" pos="2335" userDrawn="1">
          <p15:clr>
            <a:srgbClr val="5ACBF0"/>
          </p15:clr>
        </p15:guide>
        <p15:guide id="32" pos="4105"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2670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585788"/>
            <a:ext cx="2386520"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6516217" y="718472"/>
            <a:ext cx="2190825" cy="549890"/>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6516216" y="1346405"/>
            <a:ext cx="2190826" cy="473976"/>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3707904" y="718472"/>
            <a:ext cx="2190825" cy="549890"/>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3707904" y="1346405"/>
            <a:ext cx="2190826" cy="473976"/>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6516291" y="2528888"/>
            <a:ext cx="2190825" cy="549890"/>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6516291" y="3156821"/>
            <a:ext cx="2190826" cy="473976"/>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3707978" y="2528888"/>
            <a:ext cx="2190825" cy="549890"/>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3707978" y="3156821"/>
            <a:ext cx="2190826" cy="473976"/>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6516291" y="4508500"/>
            <a:ext cx="2190825" cy="549890"/>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6516291" y="5136433"/>
            <a:ext cx="2190826" cy="473976"/>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3707978" y="4508500"/>
            <a:ext cx="2190825" cy="549890"/>
          </a:xfrm>
        </p:spPr>
        <p:txBody>
          <a:bodyPr/>
          <a:lstStyle>
            <a:lvl1pPr marL="0" indent="0">
              <a:buNone/>
              <a:defRPr sz="1800">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3707978" y="5136433"/>
            <a:ext cx="2190826" cy="473976"/>
          </a:xfrm>
        </p:spPr>
        <p:txBody>
          <a:bodyPr/>
          <a:lstStyle>
            <a:lvl1pPr>
              <a:defRPr sz="1050">
                <a:solidFill>
                  <a:schemeClr val="accent6"/>
                </a:solidFill>
              </a:defRPr>
            </a:lvl1pPr>
            <a:lvl2pPr marL="171450" indent="0">
              <a:buNone/>
              <a:defRPr sz="1050">
                <a:solidFill>
                  <a:schemeClr val="accent6"/>
                </a:solidFill>
              </a:defRPr>
            </a:lvl2pPr>
            <a:lvl3pPr>
              <a:defRPr sz="1050">
                <a:solidFill>
                  <a:schemeClr val="accent6"/>
                </a:solidFill>
              </a:defRPr>
            </a:lvl3pPr>
            <a:lvl4pPr>
              <a:defRPr sz="1050">
                <a:solidFill>
                  <a:schemeClr val="accent6"/>
                </a:solidFill>
              </a:defRPr>
            </a:lvl4pPr>
            <a:lvl5pPr>
              <a:defRPr sz="105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058" userDrawn="1">
          <p15:clr>
            <a:srgbClr val="5ACBF0"/>
          </p15:clr>
        </p15:guide>
        <p15:guide id="30" pos="1782" userDrawn="1">
          <p15:clr>
            <a:srgbClr val="5ACBF0"/>
          </p15:clr>
        </p15:guide>
        <p15:guide id="31" pos="2335" userDrawn="1">
          <p15:clr>
            <a:srgbClr val="5ACBF0"/>
          </p15:clr>
        </p15:guide>
        <p15:guide id="32" pos="4105"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32670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585789"/>
            <a:ext cx="2386520"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38150" y="1286006"/>
            <a:ext cx="2390775" cy="4983033"/>
          </a:xfrm>
        </p:spPr>
        <p:txBody>
          <a:bodyPr anchor="t">
            <a:noAutofit/>
          </a:bodyPr>
          <a:lstStyle>
            <a:lvl1pPr marL="0" indent="0">
              <a:spcAft>
                <a:spcPts val="450"/>
              </a:spcAft>
              <a:buFont typeface="Wingdings" panose="05000000000000000000" pitchFamily="2" charset="2"/>
              <a:buNone/>
              <a:defRPr sz="15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5876925" y="0"/>
            <a:ext cx="32670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38151" y="585788"/>
            <a:ext cx="4566047"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6271054" y="585789"/>
            <a:ext cx="2435987" cy="5683249"/>
          </a:xfrm>
        </p:spPr>
        <p:txBody>
          <a:bodyPr anchor="t">
            <a:noAutofit/>
          </a:bodyPr>
          <a:lstStyle>
            <a:lvl1pPr marL="0" indent="0">
              <a:spcAft>
                <a:spcPts val="450"/>
              </a:spcAft>
              <a:buFont typeface="Wingdings" panose="05000000000000000000" pitchFamily="2" charset="2"/>
              <a:buNone/>
              <a:defRPr sz="15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438151" y="1196753"/>
            <a:ext cx="4566047" cy="2232247"/>
          </a:xfrm>
        </p:spPr>
        <p:txBody>
          <a:bodyPr anchor="t">
            <a:noAutofit/>
          </a:bodyPr>
          <a:lstStyle>
            <a:lvl1pPr marL="0" indent="0">
              <a:spcAft>
                <a:spcPts val="450"/>
              </a:spcAft>
              <a:buFont typeface="Wingdings" panose="05000000000000000000" pitchFamily="2" charset="2"/>
              <a:buNone/>
              <a:defRPr sz="15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3697" userDrawn="1">
          <p15:clr>
            <a:srgbClr val="5ACBF0"/>
          </p15:clr>
        </p15:guide>
        <p15:guide id="29" orient="horz" pos="2160" userDrawn="1">
          <p15:clr>
            <a:srgbClr val="5ACBF0"/>
          </p15:clr>
        </p15:guide>
        <p15:guide id="30" pos="3425" userDrawn="1">
          <p15:clr>
            <a:srgbClr val="5ACBF0"/>
          </p15:clr>
        </p15:guide>
        <p15:guide id="31" pos="3152" userDrawn="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585788"/>
            <a:ext cx="2386520"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585789"/>
            <a:ext cx="5000625" cy="5683249"/>
          </a:xfrm>
        </p:spPr>
        <p:txBody>
          <a:bodyPr anchor="ctr">
            <a:noAutofit/>
          </a:bodyPr>
          <a:lstStyle>
            <a:lvl1pPr marL="0" indent="0">
              <a:spcAft>
                <a:spcPts val="45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3267075"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030A20-9660-45CC-8925-710CEBF9B485}" type="datetimeFigureOut">
              <a:rPr lang="en-GB" smtClean="0"/>
              <a:t>24/04/2025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34D41C-4FB9-46DA-B89D-A1ED04C128DB}" type="slidenum">
              <a:rPr lang="en-GB" smtClean="0"/>
              <a:t>‹#›</a:t>
            </a:fld>
            <a:endParaRPr lang="en-GB"/>
          </a:p>
        </p:txBody>
      </p:sp>
    </p:spTree>
    <p:extLst>
      <p:ext uri="{BB962C8B-B14F-4D97-AF65-F5344CB8AC3E}">
        <p14:creationId xmlns:p14="http://schemas.microsoft.com/office/powerpoint/2010/main" val="40171089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4572000" y="1989443"/>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441197" y="585788"/>
            <a:ext cx="367122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5004197" y="585789"/>
            <a:ext cx="3702844" cy="5683249"/>
          </a:xfrm>
        </p:spPr>
        <p:txBody>
          <a:bodyPr anchor="ctr">
            <a:noAutofit/>
          </a:bodyPr>
          <a:lstStyle>
            <a:lvl1pPr marL="0" indent="0">
              <a:spcAft>
                <a:spcPts val="45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77" userDrawn="1">
          <p15:clr>
            <a:srgbClr val="F26B43"/>
          </p15:clr>
        </p15:guide>
        <p15:guide id="3" orient="horz" pos="366" userDrawn="1">
          <p15:clr>
            <a:srgbClr val="F26B43"/>
          </p15:clr>
        </p15:guide>
        <p15:guide id="4" pos="5483" userDrawn="1">
          <p15:clr>
            <a:srgbClr val="F26B43"/>
          </p15:clr>
        </p15:guide>
        <p15:guide id="5" orient="horz" pos="3951" userDrawn="1">
          <p15:clr>
            <a:srgbClr val="F26B43"/>
          </p15:clr>
        </p15:guide>
        <p15:guide id="16" pos="2812" userDrawn="1">
          <p15:clr>
            <a:srgbClr val="A4A3A4"/>
          </p15:clr>
        </p15:guide>
        <p15:guide id="17" pos="2948" userDrawn="1">
          <p15:clr>
            <a:srgbClr val="A4A3A4"/>
          </p15:clr>
        </p15:guide>
        <p15:guide id="28" pos="2880" userDrawn="1">
          <p15:clr>
            <a:srgbClr val="F26B43"/>
          </p15:clr>
        </p15:guide>
        <p15:guide id="29" pos="2591" userDrawn="1">
          <p15:clr>
            <a:srgbClr val="FBAE40"/>
          </p15:clr>
        </p15:guide>
        <p15:guide id="30" pos="3152"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0" y="0"/>
            <a:ext cx="4469606"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441198" y="585788"/>
            <a:ext cx="3545015"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4680348" y="2028346"/>
            <a:ext cx="40266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438151" y="2017714"/>
            <a:ext cx="2611040" cy="2326791"/>
          </a:xfrm>
        </p:spPr>
        <p:txBody>
          <a:bodyPr/>
          <a:lstStyle>
            <a:lvl1pPr marL="0" indent="0">
              <a:lnSpc>
                <a:spcPct val="100000"/>
              </a:lnSpc>
              <a:buNone/>
              <a:defRPr sz="1350">
                <a:solidFill>
                  <a:schemeClr val="bg1"/>
                </a:solidFill>
              </a:defRPr>
            </a:lvl1pPr>
            <a:lvl2pPr marL="171450" indent="0">
              <a:buNone/>
              <a:defRPr sz="1350">
                <a:solidFill>
                  <a:schemeClr val="bg1"/>
                </a:solidFill>
              </a:defRPr>
            </a:lvl2pPr>
            <a:lvl3pPr marL="342900" indent="0">
              <a:buNone/>
              <a:defRPr sz="1350">
                <a:solidFill>
                  <a:schemeClr val="bg1"/>
                </a:solidFill>
              </a:defRPr>
            </a:lvl3pPr>
            <a:lvl4pPr marL="496491" indent="0">
              <a:buNone/>
              <a:defRPr sz="1350">
                <a:solidFill>
                  <a:schemeClr val="bg1"/>
                </a:solidFill>
              </a:defRPr>
            </a:lvl4pPr>
            <a:lvl5pPr marL="641747" indent="0">
              <a:buNone/>
              <a:defRPr sz="1350">
                <a:solidFill>
                  <a:schemeClr val="bg1"/>
                </a:solidFill>
              </a:defRPr>
            </a:lvl5pPr>
          </a:lstStyle>
          <a:p>
            <a:pPr>
              <a:lnSpc>
                <a:spcPct val="100000"/>
              </a:lnSpc>
            </a:pPr>
            <a:r>
              <a:rPr lang="en-US" sz="135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350" b="0">
              <a:solidFill>
                <a:schemeClr val="bg1"/>
              </a:solidFill>
              <a:latin typeface="Segoe UI" panose="020B0502040204020203" pitchFamily="34" charset="0"/>
              <a:cs typeface="Segoe UI" panose="020B0502040204020203" pitchFamily="34" charset="0"/>
            </a:endParaRPr>
          </a:p>
          <a:p>
            <a:pPr>
              <a:lnSpc>
                <a:spcPct val="100000"/>
              </a:lnSpc>
            </a:pPr>
            <a:r>
              <a:rPr lang="en-US" sz="135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4680348" y="585788"/>
            <a:ext cx="1197769" cy="647700"/>
          </a:xfrm>
        </p:spPr>
        <p:txBody>
          <a:bodyPr anchor="ctr">
            <a:noAutofit/>
          </a:bodyPr>
          <a:lstStyle>
            <a:lvl1pPr marL="0" indent="0" algn="ctr">
              <a:buNone/>
              <a:defRPr sz="270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6111479" y="585788"/>
            <a:ext cx="1170458" cy="647700"/>
          </a:xfrm>
        </p:spPr>
        <p:txBody>
          <a:bodyPr anchor="ctr">
            <a:noAutofit/>
          </a:bodyPr>
          <a:lstStyle>
            <a:lvl1pPr marL="0" indent="0" algn="ctr">
              <a:buNone/>
              <a:defRPr sz="270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7510463" y="585788"/>
            <a:ext cx="1196579" cy="647700"/>
          </a:xfrm>
        </p:spPr>
        <p:txBody>
          <a:bodyPr anchor="ctr">
            <a:noAutofit/>
          </a:bodyPr>
          <a:lstStyle>
            <a:lvl1pPr marL="0" indent="0" algn="ctr">
              <a:buNone/>
              <a:defRPr sz="270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4680347" y="1233489"/>
            <a:ext cx="1178719" cy="611186"/>
          </a:xfrm>
        </p:spPr>
        <p:txBody>
          <a:bodyPr anchor="ctr">
            <a:noAutofit/>
          </a:bodyPr>
          <a:lstStyle>
            <a:lvl1pPr marL="0" indent="0" algn="ctr">
              <a:buNone/>
              <a:defRPr sz="1050">
                <a:solidFill>
                  <a:schemeClr val="accent6"/>
                </a:solidFill>
              </a:defRPr>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6111479" y="1233489"/>
            <a:ext cx="1178719" cy="611186"/>
          </a:xfrm>
        </p:spPr>
        <p:txBody>
          <a:bodyPr anchor="ctr">
            <a:noAutofit/>
          </a:bodyPr>
          <a:lstStyle>
            <a:lvl1pPr marL="0" indent="0" algn="ctr">
              <a:buNone/>
              <a:defRPr sz="1050">
                <a:solidFill>
                  <a:schemeClr val="accent6"/>
                </a:solidFill>
              </a:defRPr>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7510462" y="1233489"/>
            <a:ext cx="1196579" cy="611186"/>
          </a:xfrm>
        </p:spPr>
        <p:txBody>
          <a:bodyPr anchor="ctr">
            <a:noAutofit/>
          </a:bodyPr>
          <a:lstStyle>
            <a:lvl1pPr marL="0" indent="0" algn="ctr">
              <a:buNone/>
              <a:defRPr sz="1050">
                <a:solidFill>
                  <a:schemeClr val="accent6"/>
                </a:solidFill>
              </a:defRPr>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4680348" y="2017713"/>
            <a:ext cx="3317081" cy="704222"/>
          </a:xfrm>
        </p:spPr>
        <p:txBody>
          <a:bodyPr lIns="90000" tIns="46800" rIns="90000" bIns="46800" anchor="b">
            <a:noAutofit/>
          </a:bodyPr>
          <a:lstStyle>
            <a:lvl1pPr marL="0" indent="0">
              <a:buNone/>
              <a:defRPr sz="1800">
                <a:latin typeface="+mj-lt"/>
              </a:defRPr>
            </a:lvl1pPr>
            <a:lvl2pPr marL="171450" indent="0">
              <a:buNone/>
              <a:defRPr>
                <a:latin typeface="+mj-lt"/>
              </a:defRPr>
            </a:lvl2pPr>
            <a:lvl3pPr marL="342900" indent="0">
              <a:buNone/>
              <a:defRPr>
                <a:latin typeface="+mj-lt"/>
              </a:defRPr>
            </a:lvl3pPr>
            <a:lvl4pPr marL="496491" indent="0">
              <a:buNone/>
              <a:defRPr>
                <a:latin typeface="+mj-lt"/>
              </a:defRPr>
            </a:lvl4pPr>
            <a:lvl5pPr marL="641747"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4680348" y="2977116"/>
            <a:ext cx="4026694" cy="1148317"/>
          </a:xfrm>
        </p:spPr>
        <p:txBody>
          <a:bodyPr lIns="90000" tIns="46800" rIns="90000" bIns="46800">
            <a:noAutofit/>
          </a:bodyPr>
          <a:lstStyle>
            <a:lvl1pPr marL="0" indent="0">
              <a:buNone/>
              <a:defRPr sz="1050">
                <a:solidFill>
                  <a:schemeClr val="accent6"/>
                </a:solidFill>
              </a:defRPr>
            </a:lvl1pPr>
            <a:lvl2pPr marL="171450" indent="0">
              <a:buNone/>
              <a:defRPr>
                <a:solidFill>
                  <a:schemeClr val="accent6"/>
                </a:solidFill>
              </a:defRPr>
            </a:lvl2pPr>
            <a:lvl3pPr marL="342900" indent="0">
              <a:buNone/>
              <a:defRPr>
                <a:solidFill>
                  <a:schemeClr val="accent6"/>
                </a:solidFill>
              </a:defRPr>
            </a:lvl3pPr>
            <a:lvl4pPr marL="496491" indent="0">
              <a:buNone/>
              <a:defRPr>
                <a:solidFill>
                  <a:schemeClr val="accent6"/>
                </a:solidFill>
              </a:defRPr>
            </a:lvl4pPr>
            <a:lvl5pPr marL="641747"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4680348" y="4161319"/>
            <a:ext cx="3317081" cy="704222"/>
          </a:xfrm>
        </p:spPr>
        <p:txBody>
          <a:bodyPr lIns="90000" tIns="46800" rIns="90000" bIns="46800" anchor="b">
            <a:noAutofit/>
          </a:bodyPr>
          <a:lstStyle>
            <a:lvl1pPr marL="0" indent="0">
              <a:buNone/>
              <a:defRPr sz="1800">
                <a:latin typeface="+mj-lt"/>
              </a:defRPr>
            </a:lvl1pPr>
            <a:lvl2pPr marL="171450" indent="0">
              <a:buNone/>
              <a:defRPr>
                <a:latin typeface="+mj-lt"/>
              </a:defRPr>
            </a:lvl2pPr>
            <a:lvl3pPr marL="342900" indent="0">
              <a:buNone/>
              <a:defRPr>
                <a:latin typeface="+mj-lt"/>
              </a:defRPr>
            </a:lvl3pPr>
            <a:lvl4pPr marL="496491" indent="0">
              <a:buNone/>
              <a:defRPr>
                <a:latin typeface="+mj-lt"/>
              </a:defRPr>
            </a:lvl4pPr>
            <a:lvl5pPr marL="641747"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4680348" y="5120722"/>
            <a:ext cx="4026694" cy="1148317"/>
          </a:xfrm>
        </p:spPr>
        <p:txBody>
          <a:bodyPr lIns="90000" tIns="46800" rIns="90000" bIns="46800">
            <a:noAutofit/>
          </a:bodyPr>
          <a:lstStyle>
            <a:lvl1pPr marL="0" indent="0">
              <a:buNone/>
              <a:defRPr sz="1050">
                <a:solidFill>
                  <a:schemeClr val="accent6"/>
                </a:solidFill>
              </a:defRPr>
            </a:lvl1pPr>
            <a:lvl2pPr marL="171450" indent="0">
              <a:buNone/>
              <a:defRPr>
                <a:solidFill>
                  <a:schemeClr val="accent6"/>
                </a:solidFill>
              </a:defRPr>
            </a:lvl2pPr>
            <a:lvl3pPr marL="342900" indent="0">
              <a:buNone/>
              <a:defRPr>
                <a:solidFill>
                  <a:schemeClr val="accent6"/>
                </a:solidFill>
              </a:defRPr>
            </a:lvl3pPr>
            <a:lvl4pPr marL="496491" indent="0">
              <a:buNone/>
              <a:defRPr>
                <a:solidFill>
                  <a:schemeClr val="accent6"/>
                </a:solidFill>
              </a:defRPr>
            </a:lvl4pPr>
            <a:lvl5pPr marL="641747"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2816" userDrawn="1">
          <p15:clr>
            <a:srgbClr val="A4A3A4"/>
          </p15:clr>
        </p15:guide>
        <p15:guide id="17" pos="2948" userDrawn="1">
          <p15:clr>
            <a:srgbClr val="A4A3A4"/>
          </p15:clr>
        </p15:guide>
        <p15:guide id="20" pos="3703" userDrawn="1">
          <p15:clr>
            <a:srgbClr val="A4A3A4"/>
          </p15:clr>
        </p15:guide>
        <p15:guide id="21" pos="3850" userDrawn="1">
          <p15:clr>
            <a:srgbClr val="A4A3A4"/>
          </p15:clr>
        </p15:guide>
        <p15:guide id="24" pos="4592" userDrawn="1">
          <p15:clr>
            <a:srgbClr val="A4A3A4"/>
          </p15:clr>
        </p15:guide>
        <p15:guide id="25" pos="4731"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3049192"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441198" y="585788"/>
            <a:ext cx="2118647"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5394722" y="1437686"/>
            <a:ext cx="2876550" cy="27699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5394722" y="1802269"/>
            <a:ext cx="2876550" cy="215444"/>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5394723" y="2200940"/>
            <a:ext cx="2876549" cy="1150185"/>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quis</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nostrud</a:t>
            </a:r>
            <a:r>
              <a:rPr lang="en-US" sz="900" b="0">
                <a:solidFill>
                  <a:srgbClr val="505050"/>
                </a:solidFill>
                <a:latin typeface="Segoe UI" panose="020B0502040204020203" pitchFamily="34" charset="0"/>
                <a:cs typeface="Segoe UI" panose="020B0502040204020203" pitchFamily="34" charset="0"/>
              </a:rPr>
              <a:t> exercitation </a:t>
            </a:r>
            <a:r>
              <a:rPr lang="en-US" sz="900" b="0" err="1">
                <a:solidFill>
                  <a:srgbClr val="505050"/>
                </a:solidFill>
                <a:latin typeface="Segoe UI" panose="020B0502040204020203" pitchFamily="34" charset="0"/>
                <a:cs typeface="Segoe UI" panose="020B0502040204020203" pitchFamily="34" charset="0"/>
              </a:rPr>
              <a:t>ullamco</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laboris</a:t>
            </a:r>
            <a:r>
              <a:rPr lang="en-US" sz="900" b="0">
                <a:solidFill>
                  <a:srgbClr val="505050"/>
                </a:solidFill>
                <a:latin typeface="Segoe UI" panose="020B0502040204020203" pitchFamily="34" charset="0"/>
                <a:cs typeface="Segoe UI" panose="020B0502040204020203" pitchFamily="34" charset="0"/>
              </a:rPr>
              <a:t> nisi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aliquip</a:t>
            </a:r>
            <a:r>
              <a:rPr lang="en-US" sz="900" b="0">
                <a:solidFill>
                  <a:srgbClr val="505050"/>
                </a:solidFill>
                <a:latin typeface="Segoe UI" panose="020B0502040204020203" pitchFamily="34" charset="0"/>
                <a:cs typeface="Segoe UI" panose="020B0502040204020203" pitchFamily="34" charset="0"/>
              </a:rPr>
              <a:t> ex </a:t>
            </a:r>
            <a:r>
              <a:rPr lang="en-US" sz="900" b="0" err="1">
                <a:solidFill>
                  <a:srgbClr val="505050"/>
                </a:solidFill>
                <a:latin typeface="Segoe UI" panose="020B0502040204020203" pitchFamily="34" charset="0"/>
                <a:cs typeface="Segoe UI" panose="020B0502040204020203" pitchFamily="34" charset="0"/>
              </a:rPr>
              <a:t>ea</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commodo</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consequat</a:t>
            </a:r>
            <a:r>
              <a:rPr lang="en-US" sz="9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5394722" y="4292601"/>
            <a:ext cx="2876550" cy="27699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5394722" y="4657184"/>
            <a:ext cx="2876550" cy="215444"/>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5394722" y="5055855"/>
            <a:ext cx="2876550" cy="1213183"/>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quis</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nostrud</a:t>
            </a:r>
            <a:r>
              <a:rPr lang="en-US" sz="900" b="0">
                <a:solidFill>
                  <a:srgbClr val="505050"/>
                </a:solidFill>
                <a:latin typeface="Segoe UI" panose="020B0502040204020203" pitchFamily="34" charset="0"/>
                <a:cs typeface="Segoe UI" panose="020B0502040204020203" pitchFamily="34" charset="0"/>
              </a:rPr>
              <a:t> exercitation </a:t>
            </a:r>
            <a:r>
              <a:rPr lang="en-US" sz="900" b="0" err="1">
                <a:solidFill>
                  <a:srgbClr val="505050"/>
                </a:solidFill>
                <a:latin typeface="Segoe UI" panose="020B0502040204020203" pitchFamily="34" charset="0"/>
                <a:cs typeface="Segoe UI" panose="020B0502040204020203" pitchFamily="34" charset="0"/>
              </a:rPr>
              <a:t>ullamco</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laboris</a:t>
            </a:r>
            <a:r>
              <a:rPr lang="en-US" sz="900" b="0">
                <a:solidFill>
                  <a:srgbClr val="505050"/>
                </a:solidFill>
                <a:latin typeface="Segoe UI" panose="020B0502040204020203" pitchFamily="34" charset="0"/>
                <a:cs typeface="Segoe UI" panose="020B0502040204020203" pitchFamily="34" charset="0"/>
              </a:rPr>
              <a:t> nisi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aliquip</a:t>
            </a:r>
            <a:r>
              <a:rPr lang="en-US" sz="900" b="0">
                <a:solidFill>
                  <a:srgbClr val="505050"/>
                </a:solidFill>
                <a:latin typeface="Segoe UI" panose="020B0502040204020203" pitchFamily="34" charset="0"/>
                <a:cs typeface="Segoe UI" panose="020B0502040204020203" pitchFamily="34" charset="0"/>
              </a:rPr>
              <a:t> ex </a:t>
            </a:r>
            <a:r>
              <a:rPr lang="en-US" sz="900" b="0" err="1">
                <a:solidFill>
                  <a:srgbClr val="505050"/>
                </a:solidFill>
                <a:latin typeface="Segoe UI" panose="020B0502040204020203" pitchFamily="34" charset="0"/>
                <a:cs typeface="Segoe UI" panose="020B0502040204020203" pitchFamily="34" charset="0"/>
              </a:rPr>
              <a:t>ea</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commodo</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consequat</a:t>
            </a:r>
            <a:r>
              <a:rPr lang="en-US" sz="9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3986213" y="1436687"/>
            <a:ext cx="1182600" cy="1576800"/>
          </a:xfrm>
          <a:prstGeom prst="ellipse">
            <a:avLst/>
          </a:prstGeom>
        </p:spPr>
        <p:txBody>
          <a:bodyPr/>
          <a:lstStyle>
            <a:lvl1pPr>
              <a:defRPr sz="75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3986213" y="4293096"/>
            <a:ext cx="1182600" cy="1576800"/>
          </a:xfrm>
          <a:prstGeom prst="ellipse">
            <a:avLst/>
          </a:prstGeom>
        </p:spPr>
        <p:txBody>
          <a:bodyPr/>
          <a:lstStyle>
            <a:lvl1pPr>
              <a:defRPr sz="750"/>
            </a:lvl1pPr>
          </a:lstStyle>
          <a:p>
            <a:r>
              <a:rPr lang="en-US"/>
              <a:t>Click icon to add picture</a:t>
            </a:r>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1613" userDrawn="1">
          <p15:clr>
            <a:srgbClr val="A4A3A4"/>
          </p15:clr>
        </p15:guide>
        <p15:guide id="12" pos="1921" userDrawn="1">
          <p15:clr>
            <a:srgbClr val="A4A3A4"/>
          </p15:clr>
        </p15:guide>
        <p15:guide id="13" pos="2058" userDrawn="1">
          <p15:clr>
            <a:srgbClr val="A4A3A4"/>
          </p15:clr>
        </p15:guide>
        <p15:guide id="14" pos="2371" userDrawn="1">
          <p15:clr>
            <a:srgbClr val="A4A3A4"/>
          </p15:clr>
        </p15:guide>
        <p15:guide id="15" pos="2511" userDrawn="1">
          <p15:clr>
            <a:srgbClr val="A4A3A4"/>
          </p15:clr>
        </p15:guide>
        <p15:guide id="18" pos="3257" userDrawn="1">
          <p15:clr>
            <a:srgbClr val="A4A3A4"/>
          </p15:clr>
        </p15:guide>
        <p15:guide id="19" pos="3398" userDrawn="1">
          <p15:clr>
            <a:srgbClr val="A4A3A4"/>
          </p15:clr>
        </p15:guide>
        <p15:guide id="28" orient="horz" pos="905" userDrawn="1">
          <p15:clr>
            <a:srgbClr val="5ACBF0"/>
          </p15:clr>
        </p15:guide>
        <p15:guide id="30" orient="horz" pos="288" userDrawn="1">
          <p15:clr>
            <a:srgbClr val="5ACBF0"/>
          </p15:clr>
        </p15:guide>
        <p15:guide id="31" orient="horz" pos="2704" userDrawn="1">
          <p15:clr>
            <a:srgbClr val="5ACBF0"/>
          </p15:clr>
        </p15:guide>
        <p15:guide id="32" pos="521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1"/>
            <a:ext cx="9144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441197" y="457200"/>
            <a:ext cx="8263890" cy="553998"/>
          </a:xfrm>
        </p:spPr>
        <p:txBody>
          <a:bodyPr wrap="square">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451248" y="4408342"/>
            <a:ext cx="1890713" cy="27699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451248" y="4772925"/>
            <a:ext cx="1890713" cy="215444"/>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451248" y="5171595"/>
            <a:ext cx="1890713" cy="923330"/>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2559844" y="4400551"/>
            <a:ext cx="1890713" cy="27699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2559844" y="4765134"/>
            <a:ext cx="1890713" cy="215444"/>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2559844" y="5163804"/>
            <a:ext cx="1890713" cy="923330"/>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4692253" y="4400551"/>
            <a:ext cx="1890713" cy="27699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4692253" y="4765134"/>
            <a:ext cx="1890713" cy="215444"/>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4692253" y="5163804"/>
            <a:ext cx="1890713" cy="923330"/>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6803231" y="4400551"/>
            <a:ext cx="1890713" cy="276999"/>
          </a:xfrm>
        </p:spPr>
        <p:txBody>
          <a:bodyPr/>
          <a:lstStyle>
            <a:lvl1pPr marL="0" indent="0">
              <a:buNone/>
              <a:defRPr sz="1350">
                <a:latin typeface="+mj-lt"/>
              </a:defRPr>
            </a:lvl1pPr>
            <a:lvl2pPr marL="171450" indent="0">
              <a:buNone/>
              <a:defRPr sz="1350">
                <a:latin typeface="+mj-lt"/>
              </a:defRPr>
            </a:lvl2pPr>
            <a:lvl3pPr marL="342900" indent="0">
              <a:buNone/>
              <a:defRPr sz="1350">
                <a:latin typeface="+mj-lt"/>
              </a:defRPr>
            </a:lvl3pPr>
            <a:lvl4pPr marL="496491" indent="0">
              <a:buNone/>
              <a:defRPr sz="1350">
                <a:latin typeface="+mj-lt"/>
              </a:defRPr>
            </a:lvl4pPr>
            <a:lvl5pPr marL="641747" indent="0">
              <a:buNone/>
              <a:defRPr sz="135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6803231" y="4765134"/>
            <a:ext cx="1890713" cy="215444"/>
          </a:xfrm>
        </p:spPr>
        <p:txBody>
          <a:bodyPr/>
          <a:lstStyle>
            <a:lvl1pPr marL="0" indent="0">
              <a:buNone/>
              <a:defRPr sz="1050"/>
            </a:lvl1pPr>
            <a:lvl2pPr marL="171450" indent="0">
              <a:buNone/>
              <a:defRPr sz="1050"/>
            </a:lvl2pPr>
            <a:lvl3pPr marL="342900" indent="0">
              <a:buNone/>
              <a:defRPr sz="1050"/>
            </a:lvl3pPr>
            <a:lvl4pPr marL="496491" indent="0">
              <a:buNone/>
              <a:defRPr sz="1050"/>
            </a:lvl4pPr>
            <a:lvl5pPr marL="641747" indent="0">
              <a:buNone/>
              <a:defRPr sz="105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6803231" y="5163804"/>
            <a:ext cx="1890713" cy="923330"/>
          </a:xfrm>
        </p:spPr>
        <p:txBody>
          <a:bodyPr/>
          <a:lstStyle>
            <a:lvl1pPr marL="0" marR="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a:solidFill>
                  <a:schemeClr val="accent6"/>
                </a:solidFill>
              </a:defRPr>
            </a:lvl1pPr>
            <a:lvl2pPr marL="171450" indent="0">
              <a:buNone/>
              <a:defRPr/>
            </a:lvl2pPr>
            <a:lvl3pPr marL="342900" indent="0">
              <a:buNone/>
              <a:defRPr/>
            </a:lvl3pPr>
            <a:lvl4pPr marL="496491" indent="0">
              <a:buNone/>
              <a:defRPr/>
            </a:lvl4pPr>
            <a:lvl5pPr marL="641747" indent="0">
              <a:buNone/>
              <a:defRPr/>
            </a:lvl5pPr>
          </a:lstStyle>
          <a:p>
            <a:pPr marL="0" marR="0" lvl="0" indent="0" algn="l" defTabSz="69955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900" b="0">
                <a:solidFill>
                  <a:srgbClr val="505050"/>
                </a:solidFill>
                <a:latin typeface="Segoe UI" panose="020B0502040204020203" pitchFamily="34" charset="0"/>
                <a:cs typeface="Segoe UI" panose="020B0502040204020203" pitchFamily="34" charset="0"/>
              </a:rPr>
              <a:t>About: Lorem ipsum dolor sit </a:t>
            </a:r>
            <a:r>
              <a:rPr lang="en-US" sz="900" b="0" err="1">
                <a:solidFill>
                  <a:srgbClr val="505050"/>
                </a:solidFill>
                <a:latin typeface="Segoe UI" panose="020B0502040204020203" pitchFamily="34" charset="0"/>
                <a:cs typeface="Segoe UI" panose="020B0502040204020203" pitchFamily="34" charset="0"/>
              </a:rPr>
              <a:t>amet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consectetur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adipiscing</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elit</a:t>
            </a:r>
            <a:r>
              <a:rPr lang="en-US" sz="900" b="0">
                <a:solidFill>
                  <a:srgbClr val="505050"/>
                </a:solidFill>
                <a:latin typeface="Segoe UI" panose="020B0502040204020203" pitchFamily="34" charset="0"/>
                <a:cs typeface="Segoe UI" panose="020B0502040204020203" pitchFamily="34" charset="0"/>
              </a:rPr>
              <a:t>, sed do </a:t>
            </a:r>
            <a:r>
              <a:rPr lang="en-US" sz="900" b="0" err="1">
                <a:solidFill>
                  <a:srgbClr val="505050"/>
                </a:solidFill>
                <a:latin typeface="Segoe UI" panose="020B0502040204020203" pitchFamily="34" charset="0"/>
                <a:cs typeface="Segoe UI" panose="020B0502040204020203" pitchFamily="34" charset="0"/>
              </a:rPr>
              <a:t>eiusmod</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tempor</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incididunt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ut</a:t>
            </a:r>
            <a:r>
              <a:rPr lang="en-US" sz="900" b="0">
                <a:solidFill>
                  <a:srgbClr val="505050"/>
                </a:solidFill>
                <a:latin typeface="Segoe UI" panose="020B0502040204020203" pitchFamily="34" charset="0"/>
                <a:cs typeface="Segoe UI" panose="020B0502040204020203" pitchFamily="34" charset="0"/>
              </a:rPr>
              <a:t> </a:t>
            </a:r>
            <a:r>
              <a:rPr lang="en-US" sz="900" b="0" err="1">
                <a:solidFill>
                  <a:srgbClr val="505050"/>
                </a:solidFill>
                <a:latin typeface="Segoe UI" panose="020B0502040204020203" pitchFamily="34" charset="0"/>
                <a:cs typeface="Segoe UI" panose="020B0502040204020203" pitchFamily="34" charset="0"/>
              </a:rPr>
              <a:t>labore</a:t>
            </a:r>
            <a:r>
              <a:rPr lang="en-US" sz="900" b="0">
                <a:solidFill>
                  <a:srgbClr val="505050"/>
                </a:solidFill>
                <a:latin typeface="Segoe UI" panose="020B0502040204020203" pitchFamily="34" charset="0"/>
                <a:cs typeface="Segoe UI" panose="020B0502040204020203" pitchFamily="34" charset="0"/>
              </a:rPr>
              <a:t> et dolore magna </a:t>
            </a:r>
            <a:r>
              <a:rPr lang="en-US" sz="900" b="0" err="1">
                <a:solidFill>
                  <a:srgbClr val="505050"/>
                </a:solidFill>
                <a:latin typeface="Segoe UI" panose="020B0502040204020203" pitchFamily="34" charset="0"/>
                <a:cs typeface="Segoe UI" panose="020B0502040204020203" pitchFamily="34" charset="0"/>
              </a:rPr>
              <a:t>aliqua</a:t>
            </a:r>
            <a:r>
              <a:rPr lang="en-US" sz="900" b="0">
                <a:solidFill>
                  <a:srgbClr val="505050"/>
                </a:solidFill>
                <a:latin typeface="Segoe UI" panose="020B0502040204020203" pitchFamily="34" charset="0"/>
                <a:cs typeface="Segoe UI" panose="020B0502040204020203" pitchFamily="34" charset="0"/>
              </a:rPr>
              <a:t>. Ut </a:t>
            </a:r>
            <a:r>
              <a:rPr lang="en-US" sz="900" b="0" err="1">
                <a:solidFill>
                  <a:srgbClr val="505050"/>
                </a:solidFill>
                <a:latin typeface="Segoe UI" panose="020B0502040204020203" pitchFamily="34" charset="0"/>
                <a:cs typeface="Segoe UI" panose="020B0502040204020203" pitchFamily="34" charset="0"/>
              </a:rPr>
              <a:t>enim</a:t>
            </a:r>
            <a:r>
              <a:rPr lang="en-US" sz="900" b="0">
                <a:solidFill>
                  <a:srgbClr val="505050"/>
                </a:solidFill>
                <a:latin typeface="Segoe UI" panose="020B0502040204020203" pitchFamily="34" charset="0"/>
                <a:cs typeface="Segoe UI" panose="020B0502040204020203" pitchFamily="34" charset="0"/>
              </a:rPr>
              <a:t> ad minim </a:t>
            </a:r>
            <a:r>
              <a:rPr lang="en-US" sz="900" b="0" err="1">
                <a:solidFill>
                  <a:srgbClr val="505050"/>
                </a:solidFill>
                <a:latin typeface="Segoe UI" panose="020B0502040204020203" pitchFamily="34" charset="0"/>
                <a:cs typeface="Segoe UI" panose="020B0502040204020203" pitchFamily="34" charset="0"/>
              </a:rPr>
              <a:t>veniam</a:t>
            </a:r>
            <a:r>
              <a:rPr lang="en-US" sz="9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580650" y="1785409"/>
            <a:ext cx="162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2702344" y="1785409"/>
            <a:ext cx="162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4821656" y="1785409"/>
            <a:ext cx="162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6945731" y="1785409"/>
            <a:ext cx="162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277" userDrawn="1">
          <p15:clr>
            <a:srgbClr val="F26B43"/>
          </p15:clr>
        </p15:guide>
        <p15:guide id="3" orient="horz" pos="366" userDrawn="1">
          <p15:clr>
            <a:srgbClr val="F26B43"/>
          </p15:clr>
        </p15:guide>
        <p15:guide id="4" pos="5483" userDrawn="1">
          <p15:clr>
            <a:srgbClr val="F26B43"/>
          </p15:clr>
        </p15:guide>
        <p15:guide id="5" orient="horz" pos="3951" userDrawn="1">
          <p15:clr>
            <a:srgbClr val="F26B43"/>
          </p15:clr>
        </p15:guide>
        <p15:guide id="10" pos="1475" userDrawn="1">
          <p15:clr>
            <a:srgbClr val="A4A3A4"/>
          </p15:clr>
        </p15:guide>
        <p15:guide id="11" pos="1613" userDrawn="1">
          <p15:clr>
            <a:srgbClr val="A4A3A4"/>
          </p15:clr>
        </p15:guide>
        <p15:guide id="16" pos="2812" userDrawn="1">
          <p15:clr>
            <a:srgbClr val="A4A3A4"/>
          </p15:clr>
        </p15:guide>
        <p15:guide id="17" pos="2949" userDrawn="1">
          <p15:clr>
            <a:srgbClr val="A4A3A4"/>
          </p15:clr>
        </p15:guide>
        <p15:guide id="22" pos="4147" userDrawn="1">
          <p15:clr>
            <a:srgbClr val="A4A3A4"/>
          </p15:clr>
        </p15:guide>
        <p15:guide id="23" pos="4286" userDrawn="1">
          <p15:clr>
            <a:srgbClr val="A4A3A4"/>
          </p15:clr>
        </p15:guide>
        <p15:guide id="28" pos="2880" userDrawn="1">
          <p15:clr>
            <a:srgbClr val="F26B43"/>
          </p15:clr>
        </p15:guide>
        <p15:guide id="29" pos="4182" userDrawn="1">
          <p15:clr>
            <a:srgbClr val="F26B43"/>
          </p15:clr>
        </p15:guide>
        <p15:guide id="30" pos="1579" userDrawn="1">
          <p15:clr>
            <a:srgbClr val="F26B43"/>
          </p15:clr>
        </p15:guide>
        <p15:guide id="31" orient="horz" pos="2772"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3049191"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3762376" y="1125539"/>
            <a:ext cx="4374356" cy="371513"/>
          </a:xfrm>
        </p:spPr>
        <p:txBody>
          <a:bodyPr lIns="90000" tIns="46800" rIns="90000" bIns="46800"/>
          <a:lstStyle>
            <a:lvl1pPr marL="0" indent="0">
              <a:buNone/>
              <a:defRPr sz="1350">
                <a:solidFill>
                  <a:schemeClr val="accent3"/>
                </a:solidFill>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3762376" y="1518666"/>
            <a:ext cx="4374356" cy="309958"/>
          </a:xfrm>
        </p:spPr>
        <p:txBody>
          <a:bodyPr lIns="90000" tIns="46800" rIns="90000" bIns="46800"/>
          <a:lstStyle>
            <a:lvl1pPr marL="0" indent="0">
              <a:buNone/>
              <a:defRPr sz="105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3762376" y="2614613"/>
            <a:ext cx="4374356" cy="956288"/>
          </a:xfrm>
        </p:spPr>
        <p:txBody>
          <a:bodyPr lIns="90000" tIns="46800" rIns="90000" bIns="46800"/>
          <a:lstStyle>
            <a:lvl1pPr marL="0" indent="0">
              <a:buNone/>
              <a:defRPr sz="105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3763566" y="2093723"/>
            <a:ext cx="4374356" cy="371513"/>
          </a:xfrm>
        </p:spPr>
        <p:txBody>
          <a:bodyPr lIns="90000" tIns="46800" rIns="90000" bIns="46800"/>
          <a:lstStyle>
            <a:lvl1pPr marL="0" indent="0">
              <a:buNone/>
              <a:defRPr sz="135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3763566" y="4426833"/>
            <a:ext cx="4374356" cy="371513"/>
          </a:xfrm>
        </p:spPr>
        <p:txBody>
          <a:bodyPr lIns="90000" tIns="46800" rIns="90000" bIns="46800"/>
          <a:lstStyle>
            <a:lvl1pPr marL="0" indent="0">
              <a:buNone/>
              <a:defRPr sz="135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3762375" y="4864164"/>
            <a:ext cx="1237107" cy="827022"/>
          </a:xfrm>
        </p:spPr>
        <p:txBody>
          <a:bodyPr lIns="90000" tIns="46800" rIns="90000" bIns="46800"/>
          <a:lstStyle>
            <a:lvl1pPr>
              <a:buSzPct val="100000"/>
              <a:defRPr sz="105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5328746" y="4864164"/>
            <a:ext cx="1237107" cy="827022"/>
          </a:xfrm>
        </p:spPr>
        <p:txBody>
          <a:bodyPr lIns="90000" tIns="46800" rIns="90000" bIns="46800"/>
          <a:lstStyle>
            <a:lvl1pPr>
              <a:buSzPct val="100000"/>
              <a:defRPr sz="105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6895116" y="4864164"/>
            <a:ext cx="1237107" cy="827022"/>
          </a:xfrm>
        </p:spPr>
        <p:txBody>
          <a:bodyPr lIns="90000" tIns="46800" rIns="90000" bIns="46800"/>
          <a:lstStyle>
            <a:lvl1pPr>
              <a:buSzPct val="100000"/>
              <a:defRPr sz="105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77" userDrawn="1">
          <p15:clr>
            <a:srgbClr val="F26B43"/>
          </p15:clr>
        </p15:guide>
        <p15:guide id="3" orient="horz" pos="366" userDrawn="1">
          <p15:clr>
            <a:srgbClr val="F26B43"/>
          </p15:clr>
        </p15:guide>
        <p15:guide id="4" pos="5483" userDrawn="1">
          <p15:clr>
            <a:srgbClr val="F26B43"/>
          </p15:clr>
        </p15:guide>
        <p15:guide id="5" orient="horz" pos="3951" userDrawn="1">
          <p15:clr>
            <a:srgbClr val="F26B43"/>
          </p15:clr>
        </p15:guide>
        <p15:guide id="12" pos="1921" userDrawn="1">
          <p15:clr>
            <a:srgbClr val="A4A3A4"/>
          </p15:clr>
        </p15:guide>
        <p15:guide id="13" pos="2058" userDrawn="1">
          <p15:clr>
            <a:srgbClr val="A4A3A4"/>
          </p15:clr>
        </p15:guide>
        <p15:guide id="20" pos="3703" userDrawn="1">
          <p15:clr>
            <a:srgbClr val="A4A3A4"/>
          </p15:clr>
        </p15:guide>
        <p15:guide id="21" pos="3840" userDrawn="1">
          <p15:clr>
            <a:srgbClr val="A4A3A4"/>
          </p15:clr>
        </p15:guide>
        <p15:guide id="22" pos="2012" userDrawn="1">
          <p15:clr>
            <a:srgbClr val="F26B43"/>
          </p15:clr>
        </p15:guide>
        <p15:guide id="23" pos="3749" userDrawn="1">
          <p15:clr>
            <a:srgbClr val="F26B43"/>
          </p15:clr>
        </p15:guide>
        <p15:guide id="24" pos="2370" userDrawn="1">
          <p15:clr>
            <a:srgbClr val="FBAE40"/>
          </p15:clr>
        </p15:guide>
        <p15:guide id="25" orient="horz" pos="709" userDrawn="1">
          <p15:clr>
            <a:srgbClr val="FBAE40"/>
          </p15:clr>
        </p15:guide>
        <p15:guide id="26" pos="5126"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3049191"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3762376" y="1125539"/>
            <a:ext cx="4374356" cy="371513"/>
          </a:xfrm>
        </p:spPr>
        <p:txBody>
          <a:bodyPr lIns="90000" tIns="46800" rIns="90000" bIns="46800"/>
          <a:lstStyle>
            <a:lvl1pPr marL="0" indent="0">
              <a:buNone/>
              <a:defRPr sz="1350">
                <a:solidFill>
                  <a:schemeClr val="tx1"/>
                </a:solidFill>
                <a:latin typeface="+mj-lt"/>
              </a:defRPr>
            </a:lvl1pPr>
            <a:lvl2pPr marL="171450" indent="0">
              <a:buNone/>
              <a:defRPr/>
            </a:lvl2pPr>
            <a:lvl3pPr marL="342900" indent="0">
              <a:buNone/>
              <a:defRPr/>
            </a:lvl3pPr>
            <a:lvl4pPr marL="496491" indent="0">
              <a:buNone/>
              <a:defRPr/>
            </a:lvl4pPr>
            <a:lvl5pPr marL="641747"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3762376" y="1518666"/>
            <a:ext cx="4374356" cy="309958"/>
          </a:xfrm>
        </p:spPr>
        <p:txBody>
          <a:bodyPr lIns="90000" tIns="46800" rIns="90000" bIns="46800"/>
          <a:lstStyle>
            <a:lvl1pPr marL="0" indent="0">
              <a:buNone/>
              <a:defRPr sz="105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3762376" y="2614613"/>
            <a:ext cx="4374356" cy="956288"/>
          </a:xfrm>
        </p:spPr>
        <p:txBody>
          <a:bodyPr lIns="90000" tIns="46800" rIns="90000" bIns="46800"/>
          <a:lstStyle>
            <a:lvl1pPr marL="0" indent="0">
              <a:buNone/>
              <a:defRPr sz="105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3763566" y="2093723"/>
            <a:ext cx="4374356" cy="371513"/>
          </a:xfrm>
        </p:spPr>
        <p:txBody>
          <a:bodyPr lIns="90000" tIns="46800" rIns="90000" bIns="46800"/>
          <a:lstStyle>
            <a:lvl1pPr marL="0" indent="0">
              <a:buNone/>
              <a:defRPr sz="135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3763566" y="4426833"/>
            <a:ext cx="4374356" cy="371513"/>
          </a:xfrm>
        </p:spPr>
        <p:txBody>
          <a:bodyPr lIns="90000" tIns="46800" rIns="90000" bIns="46800"/>
          <a:lstStyle>
            <a:lvl1pPr marL="0" indent="0">
              <a:buNone/>
              <a:defRPr sz="135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3762375" y="4864164"/>
            <a:ext cx="1237107" cy="827022"/>
          </a:xfrm>
        </p:spPr>
        <p:txBody>
          <a:bodyPr lIns="90000" tIns="46800" rIns="90000" bIns="46800"/>
          <a:lstStyle>
            <a:lvl1pPr>
              <a:buSzPct val="100000"/>
              <a:defRPr sz="105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5328746" y="4864164"/>
            <a:ext cx="1237107" cy="827022"/>
          </a:xfrm>
        </p:spPr>
        <p:txBody>
          <a:bodyPr lIns="90000" tIns="46800" rIns="90000" bIns="46800"/>
          <a:lstStyle>
            <a:lvl1pPr>
              <a:buSzPct val="100000"/>
              <a:defRPr sz="105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6895116" y="4864164"/>
            <a:ext cx="1237107" cy="827022"/>
          </a:xfrm>
        </p:spPr>
        <p:txBody>
          <a:bodyPr lIns="90000" tIns="46800" rIns="90000" bIns="46800"/>
          <a:lstStyle>
            <a:lvl1pPr>
              <a:buSzPct val="100000"/>
              <a:defRPr sz="105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77" userDrawn="1">
          <p15:clr>
            <a:srgbClr val="F26B43"/>
          </p15:clr>
        </p15:guide>
        <p15:guide id="3" orient="horz" pos="366" userDrawn="1">
          <p15:clr>
            <a:srgbClr val="F26B43"/>
          </p15:clr>
        </p15:guide>
        <p15:guide id="4" pos="5483" userDrawn="1">
          <p15:clr>
            <a:srgbClr val="F26B43"/>
          </p15:clr>
        </p15:guide>
        <p15:guide id="5" orient="horz" pos="3951" userDrawn="1">
          <p15:clr>
            <a:srgbClr val="F26B43"/>
          </p15:clr>
        </p15:guide>
        <p15:guide id="12" pos="1921" userDrawn="1">
          <p15:clr>
            <a:srgbClr val="A4A3A4"/>
          </p15:clr>
        </p15:guide>
        <p15:guide id="13" pos="2058" userDrawn="1">
          <p15:clr>
            <a:srgbClr val="A4A3A4"/>
          </p15:clr>
        </p15:guide>
        <p15:guide id="20" pos="3703" userDrawn="1">
          <p15:clr>
            <a:srgbClr val="A4A3A4"/>
          </p15:clr>
        </p15:guide>
        <p15:guide id="21" pos="3840" userDrawn="1">
          <p15:clr>
            <a:srgbClr val="A4A3A4"/>
          </p15:clr>
        </p15:guide>
        <p15:guide id="22" pos="2012" userDrawn="1">
          <p15:clr>
            <a:srgbClr val="F26B43"/>
          </p15:clr>
        </p15:guide>
        <p15:guide id="23" pos="3749" userDrawn="1">
          <p15:clr>
            <a:srgbClr val="F26B43"/>
          </p15:clr>
        </p15:guide>
        <p15:guide id="24" pos="2370" userDrawn="1">
          <p15:clr>
            <a:srgbClr val="FBAE40"/>
          </p15:clr>
        </p15:guide>
        <p15:guide id="25" orient="horz" pos="709" userDrawn="1">
          <p15:clr>
            <a:srgbClr val="FBAE40"/>
          </p15:clr>
        </p15:guide>
        <p15:guide id="26" pos="5126"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3706416" y="585789"/>
            <a:ext cx="5000625" cy="690119"/>
          </a:xfrm>
        </p:spPr>
        <p:txBody>
          <a:bodyPr anchor="t">
            <a:noAutofit/>
          </a:bodyPr>
          <a:lstStyle>
            <a:lvl1pPr marL="0" indent="0">
              <a:spcAft>
                <a:spcPts val="450"/>
              </a:spcAft>
              <a:buFont typeface="Wingdings" panose="05000000000000000000" pitchFamily="2" charset="2"/>
              <a:buNone/>
              <a:defRPr sz="27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3267075" cy="6177516"/>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3267075" cy="6177517"/>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3706416" y="585788"/>
            <a:ext cx="5000423" cy="714094"/>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3267075" cy="6177516"/>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3706416" y="585788"/>
            <a:ext cx="5000423" cy="714094"/>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9266791" y="-203944"/>
            <a:ext cx="432811" cy="115416"/>
          </a:xfrm>
          <a:prstGeom prst="rect">
            <a:avLst/>
          </a:prstGeom>
          <a:noFill/>
        </p:spPr>
        <p:txBody>
          <a:bodyPr wrap="square" lIns="0" tIns="0" rIns="0" bIns="0" rtlCol="0">
            <a:spAutoFit/>
          </a:bodyPr>
          <a:lstStyle/>
          <a:p>
            <a:pPr algn="l"/>
            <a:r>
              <a:rPr lang="en-US" sz="75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3267075" cy="6177516"/>
          </a:xfrm>
          <a:prstGeom prst="rect">
            <a:avLst/>
          </a:prstGeom>
          <a:noFill/>
        </p:spPr>
        <p:txBody>
          <a:bodyPr wrap="square" lIns="0" tIns="0" rIns="0" bIns="0" rtlCol="0" anchor="t">
            <a:noAutofit/>
          </a:bodyPr>
          <a:lstStyle/>
          <a:p>
            <a:pPr algn="l"/>
            <a:r>
              <a:rPr lang="en-US" sz="375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3706416" y="1307806"/>
            <a:ext cx="5000625" cy="2121194"/>
          </a:xfrm>
        </p:spPr>
        <p:txBody>
          <a:bodyPr anchor="t">
            <a:noAutofit/>
          </a:bodyPr>
          <a:lstStyle>
            <a:lvl1pPr marL="0" indent="0">
              <a:spcAft>
                <a:spcPts val="450"/>
              </a:spcAft>
              <a:buFont typeface="Wingdings" panose="05000000000000000000" pitchFamily="2" charset="2"/>
              <a:buNone/>
              <a:defRPr sz="18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3706416" y="585788"/>
            <a:ext cx="5000423" cy="714094"/>
          </a:xfrm>
          <a:noFill/>
        </p:spPr>
        <p:txBody>
          <a:bodyPr wrap="square" lIns="0" tIns="0" rIns="0" bIns="0" anchor="t" anchorCtr="0">
            <a:no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6" Type="http://schemas.openxmlformats.org/officeDocument/2006/relationships/slideLayout" Target="../slideLayouts/slideLayout27.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14"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image" Target="../media/image1.emf"/><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30A20-9660-45CC-8925-710CEBF9B485}" type="datetimeFigureOut">
              <a:rPr lang="en-GB" smtClean="0"/>
              <a:t>24/04/2025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4D41C-4FB9-46DA-B89D-A1ED04C128DB}" type="slidenum">
              <a:rPr lang="en-GB" smtClean="0"/>
              <a:t>‹#›</a:t>
            </a:fld>
            <a:endParaRPr lang="en-GB"/>
          </a:p>
        </p:txBody>
      </p:sp>
    </p:spTree>
    <p:extLst>
      <p:ext uri="{BB962C8B-B14F-4D97-AF65-F5344CB8AC3E}">
        <p14:creationId xmlns:p14="http://schemas.microsoft.com/office/powerpoint/2010/main" val="18699375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457200"/>
            <a:ext cx="826389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38150" y="1435504"/>
            <a:ext cx="826389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5" cstate="hqprint">
            <a:extLst>
              <a:ext uri="{28A0092B-C50C-407E-A947-70E740481C1C}">
                <a14:useLocalDpi xmlns:a14="http://schemas.microsoft.com/office/drawing/2010/main"/>
              </a:ext>
            </a:extLst>
          </a:blip>
          <a:srcRect l="762"/>
          <a:stretch/>
        </p:blipFill>
        <p:spPr>
          <a:xfrm rot="5400000">
            <a:off x="6275070" y="2990081"/>
            <a:ext cx="6858000" cy="877841"/>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5286" r:id="rId4"/>
    <p:sldLayoutId id="2147485390" r:id="rId5"/>
    <p:sldLayoutId id="2147484610" r:id="rId6"/>
    <p:sldLayoutId id="2147485389" r:id="rId7"/>
    <p:sldLayoutId id="2147485395" r:id="rId8"/>
    <p:sldLayoutId id="2147485396"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5324" r:id="rId22"/>
    <p:sldLayoutId id="2147485326" r:id="rId23"/>
    <p:sldLayoutId id="2147485327" r:id="rId24"/>
    <p:sldLayoutId id="2147485328" r:id="rId25"/>
    <p:sldLayoutId id="2147485329" r:id="rId26"/>
    <p:sldLayoutId id="2147485330" r:id="rId27"/>
    <p:sldLayoutId id="2147485325" r:id="rId28"/>
    <p:sldLayoutId id="2147485331" r:id="rId29"/>
    <p:sldLayoutId id="2147485332" r:id="rId30"/>
    <p:sldLayoutId id="2147485366" r:id="rId31"/>
    <p:sldLayoutId id="2147485333" r:id="rId32"/>
    <p:sldLayoutId id="2147485334" r:id="rId33"/>
    <p:sldLayoutId id="2147485394" r:id="rId34"/>
    <p:sldLayoutId id="2147485340" r:id="rId35"/>
    <p:sldLayoutId id="2147485346" r:id="rId36"/>
    <p:sldLayoutId id="2147485349" r:id="rId37"/>
    <p:sldLayoutId id="2147485351" r:id="rId38"/>
    <p:sldLayoutId id="2147485369" r:id="rId39"/>
    <p:sldLayoutId id="2147485363" r:id="rId40"/>
    <p:sldLayoutId id="2147485370" r:id="rId41"/>
    <p:sldLayoutId id="2147484833" r:id="rId42"/>
    <p:sldLayoutId id="2147484834" r:id="rId43"/>
    <p:sldLayoutId id="2147484835" r:id="rId44"/>
    <p:sldLayoutId id="2147485385" r:id="rId45"/>
    <p:sldLayoutId id="2147485387" r:id="rId46"/>
    <p:sldLayoutId id="2147485382" r:id="rId47"/>
    <p:sldLayoutId id="2147484922" r:id="rId48"/>
    <p:sldLayoutId id="2147484923" r:id="rId49"/>
    <p:sldLayoutId id="2147485287" r:id="rId50"/>
    <p:sldLayoutId id="2147484924" r:id="rId51"/>
    <p:sldLayoutId id="2147484839" r:id="rId52"/>
    <p:sldLayoutId id="2147484840" r:id="rId53"/>
    <p:sldLayoutId id="2147485383" r:id="rId54"/>
    <p:sldLayoutId id="2147484841" r:id="rId55"/>
    <p:sldLayoutId id="2147484842" r:id="rId56"/>
    <p:sldLayoutId id="2147484843" r:id="rId57"/>
    <p:sldLayoutId id="2147484938" r:id="rId58"/>
    <p:sldLayoutId id="2147484939" r:id="rId59"/>
    <p:sldLayoutId id="2147484940" r:id="rId60"/>
    <p:sldLayoutId id="2147485161" r:id="rId61"/>
    <p:sldLayoutId id="2147485152" r:id="rId62"/>
    <p:sldLayoutId id="2147485153" r:id="rId63"/>
    <p:sldLayoutId id="2147485154" r:id="rId64"/>
    <p:sldLayoutId id="2147485379" r:id="rId65"/>
    <p:sldLayoutId id="2147485380" r:id="rId66"/>
    <p:sldLayoutId id="2147485381" r:id="rId67"/>
    <p:sldLayoutId id="2147484944" r:id="rId68"/>
    <p:sldLayoutId id="2147484945" r:id="rId69"/>
    <p:sldLayoutId id="2147485372" r:id="rId70"/>
    <p:sldLayoutId id="2147485373" r:id="rId71"/>
    <p:sldLayoutId id="2147485388" r:id="rId72"/>
    <p:sldLayoutId id="2147485296" r:id="rId73"/>
    <p:sldLayoutId id="2147485392" r:id="rId74"/>
    <p:sldLayoutId id="2147485393" r:id="rId75"/>
    <p:sldLayoutId id="2147485368" r:id="rId76"/>
    <p:sldLayoutId id="2147485367" r:id="rId77"/>
    <p:sldLayoutId id="2147485292" r:id="rId78"/>
    <p:sldLayoutId id="2147485294" r:id="rId79"/>
    <p:sldLayoutId id="2147485338" r:id="rId80"/>
    <p:sldLayoutId id="2147485339" r:id="rId81"/>
    <p:sldLayoutId id="2147485360" r:id="rId82"/>
    <p:sldLayoutId id="2147485364" r:id="rId83"/>
    <p:sldLayoutId id="2147485365" r:id="rId84"/>
    <p:sldLayoutId id="2147485352" r:id="rId85"/>
    <p:sldLayoutId id="2147485353" r:id="rId86"/>
    <p:sldLayoutId id="2147485354" r:id="rId87"/>
    <p:sldLayoutId id="2147485355" r:id="rId88"/>
    <p:sldLayoutId id="2147485356" r:id="rId89"/>
    <p:sldLayoutId id="2147485374" r:id="rId90"/>
    <p:sldLayoutId id="2147485375" r:id="rId91"/>
    <p:sldLayoutId id="2147485376" r:id="rId92"/>
    <p:sldLayoutId id="2147485377" r:id="rId93"/>
    <p:sldLayoutId id="2147485378" r:id="rId94"/>
    <p:sldLayoutId id="2147485137" r:id="rId95"/>
    <p:sldLayoutId id="2147485138" r:id="rId96"/>
    <p:sldLayoutId id="2147485139" r:id="rId97"/>
    <p:sldLayoutId id="2147485140" r:id="rId98"/>
    <p:sldLayoutId id="2147485141" r:id="rId99"/>
    <p:sldLayoutId id="2147485142" r:id="rId100"/>
    <p:sldLayoutId id="2147484249" r:id="rId101"/>
    <p:sldLayoutId id="2147484640" r:id="rId102"/>
    <p:sldLayoutId id="2147485288" r:id="rId103"/>
    <p:sldLayoutId id="2147485290" r:id="rId104"/>
    <p:sldLayoutId id="2147485289" r:id="rId105"/>
    <p:sldLayoutId id="2147485291" r:id="rId106"/>
    <p:sldLayoutId id="2147484584" r:id="rId107"/>
    <p:sldLayoutId id="2147484583" r:id="rId108"/>
    <p:sldLayoutId id="2147484671" r:id="rId109"/>
    <p:sldLayoutId id="2147484673" r:id="rId110"/>
    <p:sldLayoutId id="2147485391" r:id="rId111"/>
    <p:sldLayoutId id="2147484299" r:id="rId112"/>
    <p:sldLayoutId id="2147484263" r:id="rId11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76" userDrawn="1">
          <p15:clr>
            <a:srgbClr val="C35EA4"/>
          </p15:clr>
        </p15:guide>
        <p15:guide id="17" pos="5485"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39" userDrawn="1">
          <p15:clr>
            <a:srgbClr val="A4A3A4"/>
          </p15:clr>
        </p15:guide>
        <p15:guide id="29" orient="horz" pos="4135" userDrawn="1">
          <p15:clr>
            <a:srgbClr val="A4A3A4"/>
          </p15:clr>
        </p15:guide>
        <p15:guide id="30" pos="5621"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beths.bexley.sch.uk/wp-content/uploads/2024/12/Sixth-Form-Subject-Choices-booklet-2025-26-v2-1.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beths.bexley.sch.uk/page/?title=Year+12+Admissions&amp;pid=38"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beths.bexley.sch.uk/wp-content/uploads/2024/12/Sixth-Form-Subject-Choices-booklet-2025-26-v2-1.pdf" TargetMode="External"/><Relationship Id="rId2" Type="http://schemas.openxmlformats.org/officeDocument/2006/relationships/hyperlink" Target="https://www.beths.bexley.sch.uk/page/?title=Year+12+Admissions&amp;pid=38"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gov.uk/government/publications/english-baccalaureate-ebacc/english-baccalaureate-ebacc"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3159" y="286013"/>
            <a:ext cx="3600401" cy="1414795"/>
          </a:xfrm>
        </p:spPr>
        <p:txBody>
          <a:bodyPr>
            <a:noAutofit/>
          </a:bodyPr>
          <a:lstStyle/>
          <a:p>
            <a:r>
              <a:rPr lang="en-GB" b="1" dirty="0">
                <a:solidFill>
                  <a:schemeClr val="accent6">
                    <a:lumMod val="10000"/>
                  </a:schemeClr>
                </a:solidFill>
              </a:rPr>
              <a:t>Year 9 into 10 </a:t>
            </a:r>
            <a:br>
              <a:rPr lang="en-GB" b="1" dirty="0">
                <a:solidFill>
                  <a:schemeClr val="accent6">
                    <a:lumMod val="10000"/>
                  </a:schemeClr>
                </a:solidFill>
              </a:rPr>
            </a:br>
            <a:r>
              <a:rPr lang="en-GB" b="1" dirty="0">
                <a:solidFill>
                  <a:schemeClr val="accent6">
                    <a:lumMod val="10000"/>
                  </a:schemeClr>
                </a:solidFill>
              </a:rPr>
              <a:t>GCSE Options 2025-27</a:t>
            </a:r>
          </a:p>
        </p:txBody>
      </p:sp>
      <p:sp>
        <p:nvSpPr>
          <p:cNvPr id="4" name="AutoShape 2" descr="Image result for beths grammar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beths grammar schoo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235" y="2060846"/>
            <a:ext cx="2232248" cy="26443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55776" y="4653136"/>
            <a:ext cx="4248472" cy="584775"/>
          </a:xfrm>
          <a:prstGeom prst="rect">
            <a:avLst/>
          </a:prstGeom>
          <a:noFill/>
        </p:spPr>
        <p:txBody>
          <a:bodyPr wrap="square" rtlCol="0">
            <a:spAutoFit/>
          </a:bodyPr>
          <a:lstStyle/>
          <a:p>
            <a:pPr algn="ctr"/>
            <a:r>
              <a:rPr lang="en-GB" sz="3200" b="1" dirty="0" err="1"/>
              <a:t>Beths</a:t>
            </a:r>
            <a:r>
              <a:rPr lang="en-GB" sz="3200" b="1" dirty="0"/>
              <a:t> Grammar School</a:t>
            </a:r>
          </a:p>
        </p:txBody>
      </p:sp>
      <p:sp>
        <p:nvSpPr>
          <p:cNvPr id="7" name="Content Placeholder 2"/>
          <p:cNvSpPr txBox="1">
            <a:spLocks/>
          </p:cNvSpPr>
          <p:nvPr/>
        </p:nvSpPr>
        <p:spPr>
          <a:xfrm>
            <a:off x="363643" y="663333"/>
            <a:ext cx="2463691" cy="590865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07000"/>
              </a:lnSpc>
              <a:spcAft>
                <a:spcPts val="800"/>
              </a:spcAft>
            </a:pPr>
            <a:r>
              <a:rPr lang="en-GB"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Ancient History</a:t>
            </a:r>
          </a:p>
          <a:p>
            <a:pPr>
              <a:lnSpc>
                <a:spcPct val="107000"/>
              </a:lnSpc>
              <a:spcAft>
                <a:spcPts val="800"/>
              </a:spcAft>
            </a:pPr>
            <a:r>
              <a:rPr lang="en-GB"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Art and Design </a:t>
            </a:r>
          </a:p>
          <a:p>
            <a:pPr>
              <a:lnSpc>
                <a:spcPct val="107000"/>
              </a:lnSpc>
              <a:spcAft>
                <a:spcPts val="800"/>
              </a:spcAft>
            </a:pPr>
            <a:r>
              <a:rPr lang="en-GB" sz="18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Business</a:t>
            </a:r>
          </a:p>
          <a:p>
            <a:pPr>
              <a:lnSpc>
                <a:spcPct val="107000"/>
              </a:lnSpc>
              <a:spcAft>
                <a:spcPts val="800"/>
              </a:spcAft>
            </a:pPr>
            <a:r>
              <a:rPr lang="en-GB"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Chinese Mandarin</a:t>
            </a:r>
          </a:p>
          <a:p>
            <a:pPr>
              <a:lnSpc>
                <a:spcPct val="107000"/>
              </a:lnSpc>
              <a:spcAft>
                <a:spcPts val="800"/>
              </a:spcAft>
            </a:pPr>
            <a:r>
              <a:rPr lang="en-GB" sz="1800" kern="1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rPr>
              <a:t>Computer Science</a:t>
            </a:r>
          </a:p>
          <a:p>
            <a:pPr>
              <a:lnSpc>
                <a:spcPct val="107000"/>
              </a:lnSpc>
              <a:spcAft>
                <a:spcPts val="800"/>
              </a:spcAft>
            </a:pPr>
            <a:r>
              <a:rPr lang="en-GB" sz="1800" kern="1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Design Tech</a:t>
            </a:r>
          </a:p>
          <a:p>
            <a:pPr>
              <a:lnSpc>
                <a:spcPct val="107000"/>
              </a:lnSpc>
              <a:spcAft>
                <a:spcPts val="800"/>
              </a:spcAft>
            </a:pPr>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Drama</a:t>
            </a:r>
          </a:p>
          <a:p>
            <a:pPr>
              <a:lnSpc>
                <a:spcPct val="107000"/>
              </a:lnSpc>
              <a:spcAft>
                <a:spcPts val="800"/>
              </a:spcAft>
            </a:pPr>
            <a:r>
              <a:rPr lang="en-GB" sz="1800" kern="100" dirty="0">
                <a:solidFill>
                  <a:srgbClr val="FF0000"/>
                </a:solidFill>
                <a:latin typeface="Calibri" panose="020F0502020204030204" pitchFamily="34" charset="0"/>
                <a:cs typeface="Times New Roman" panose="02020603050405020304" pitchFamily="18" charset="0"/>
              </a:rPr>
              <a:t>Economics</a:t>
            </a:r>
          </a:p>
          <a:p>
            <a:pPr>
              <a:lnSpc>
                <a:spcPct val="107000"/>
              </a:lnSpc>
              <a:spcAft>
                <a:spcPts val="800"/>
              </a:spcAft>
            </a:pPr>
            <a:r>
              <a:rPr lang="en-GB" sz="1800" kern="100" dirty="0">
                <a:solidFill>
                  <a:srgbClr val="0070C0"/>
                </a:solidFill>
                <a:latin typeface="Calibri" panose="020F0502020204030204" pitchFamily="34" charset="0"/>
                <a:cs typeface="Times New Roman" panose="02020603050405020304" pitchFamily="18" charset="0"/>
              </a:rPr>
              <a:t>Electronics</a:t>
            </a:r>
          </a:p>
          <a:p>
            <a:pPr>
              <a:lnSpc>
                <a:spcPct val="107000"/>
              </a:lnSpc>
              <a:spcAft>
                <a:spcPts val="800"/>
              </a:spcAft>
            </a:pPr>
            <a:r>
              <a:rPr lang="en-GB" sz="1800" kern="100" dirty="0">
                <a:solidFill>
                  <a:srgbClr val="00B050"/>
                </a:solidFill>
                <a:latin typeface="Calibri" panose="020F0502020204030204" pitchFamily="34" charset="0"/>
                <a:cs typeface="Times New Roman" panose="02020603050405020304" pitchFamily="18" charset="0"/>
              </a:rPr>
              <a:t>Engineering</a:t>
            </a:r>
          </a:p>
          <a:p>
            <a:pPr>
              <a:lnSpc>
                <a:spcPct val="107000"/>
              </a:lnSpc>
              <a:spcAft>
                <a:spcPts val="800"/>
              </a:spcAft>
            </a:pPr>
            <a:r>
              <a:rPr lang="en-GB" sz="1800" kern="100" dirty="0">
                <a:solidFill>
                  <a:srgbClr val="7030A0"/>
                </a:solidFill>
                <a:latin typeface="Calibri" panose="020F0502020204030204" pitchFamily="34" charset="0"/>
                <a:cs typeface="Times New Roman" panose="02020603050405020304" pitchFamily="18" charset="0"/>
              </a:rPr>
              <a:t>French</a:t>
            </a:r>
          </a:p>
          <a:p>
            <a:pPr>
              <a:lnSpc>
                <a:spcPct val="107000"/>
              </a:lnSpc>
              <a:spcAft>
                <a:spcPts val="800"/>
              </a:spcAft>
            </a:pPr>
            <a:r>
              <a:rPr lang="en-GB" sz="1800" kern="100" dirty="0">
                <a:solidFill>
                  <a:schemeClr val="tx1">
                    <a:lumMod val="95000"/>
                    <a:lumOff val="5000"/>
                  </a:schemeClr>
                </a:solidFill>
                <a:latin typeface="Calibri" panose="020F0502020204030204" pitchFamily="34" charset="0"/>
                <a:cs typeface="Times New Roman" panose="02020603050405020304" pitchFamily="18" charset="0"/>
              </a:rPr>
              <a:t>Geography</a:t>
            </a:r>
          </a:p>
          <a:p>
            <a:pPr>
              <a:lnSpc>
                <a:spcPct val="107000"/>
              </a:lnSpc>
              <a:spcAft>
                <a:spcPts val="800"/>
              </a:spcAft>
            </a:pPr>
            <a:endParaRPr lang="en-GB" sz="1800" kern="100" dirty="0">
              <a:solidFill>
                <a:schemeClr val="tx1">
                  <a:lumMod val="95000"/>
                  <a:lumOff val="5000"/>
                </a:schemeClr>
              </a:solidFill>
              <a:latin typeface="Calibri" panose="020F0502020204030204" pitchFamily="34" charset="0"/>
              <a:cs typeface="Times New Roman" panose="02020603050405020304" pitchFamily="18" charset="0"/>
            </a:endParaRPr>
          </a:p>
          <a:p>
            <a:pPr>
              <a:spcBef>
                <a:spcPts val="600"/>
              </a:spcBef>
            </a:pPr>
            <a:endParaRPr lang="en-GB" sz="2600" dirty="0">
              <a:solidFill>
                <a:srgbClr val="7030A0"/>
              </a:solidFill>
            </a:endParaRPr>
          </a:p>
        </p:txBody>
      </p:sp>
      <p:sp>
        <p:nvSpPr>
          <p:cNvPr id="8" name="Content Placeholder 2">
            <a:extLst>
              <a:ext uri="{FF2B5EF4-FFF2-40B4-BE49-F238E27FC236}">
                <a16:creationId xmlns:a16="http://schemas.microsoft.com/office/drawing/2014/main" id="{1BA3CDBA-178F-72BB-31FC-CCFD79420A5E}"/>
              </a:ext>
            </a:extLst>
          </p:cNvPr>
          <p:cNvSpPr txBox="1">
            <a:spLocks/>
          </p:cNvSpPr>
          <p:nvPr/>
        </p:nvSpPr>
        <p:spPr>
          <a:xfrm>
            <a:off x="6329679" y="764704"/>
            <a:ext cx="2463691" cy="590865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07000"/>
              </a:lnSpc>
              <a:spcAft>
                <a:spcPts val="800"/>
              </a:spcAft>
            </a:pPr>
            <a:r>
              <a:rPr lang="en-GB" sz="1800" kern="100" dirty="0">
                <a:solidFill>
                  <a:srgbClr val="00B0F0"/>
                </a:solidFill>
                <a:latin typeface="Calibri" panose="020F0502020204030204" pitchFamily="34" charset="0"/>
                <a:cs typeface="Times New Roman" panose="02020603050405020304" pitchFamily="18" charset="0"/>
              </a:rPr>
              <a:t>Geology</a:t>
            </a:r>
          </a:p>
          <a:p>
            <a:pPr>
              <a:lnSpc>
                <a:spcPct val="107000"/>
              </a:lnSpc>
              <a:spcAft>
                <a:spcPts val="800"/>
              </a:spcAft>
            </a:pPr>
            <a:r>
              <a:rPr lang="en-GB" sz="1800" kern="100" dirty="0">
                <a:solidFill>
                  <a:srgbClr val="C00000"/>
                </a:solidFill>
                <a:latin typeface="Calibri" panose="020F0502020204030204" pitchFamily="34" charset="0"/>
                <a:cs typeface="Times New Roman" panose="02020603050405020304" pitchFamily="18" charset="0"/>
              </a:rPr>
              <a:t>German</a:t>
            </a:r>
          </a:p>
          <a:p>
            <a:pPr>
              <a:lnSpc>
                <a:spcPct val="107000"/>
              </a:lnSpc>
              <a:spcAft>
                <a:spcPts val="800"/>
              </a:spcAft>
            </a:pPr>
            <a:r>
              <a:rPr lang="en-GB" sz="1800" kern="100" dirty="0">
                <a:solidFill>
                  <a:srgbClr val="FF0000"/>
                </a:solidFill>
                <a:latin typeface="Calibri" panose="020F0502020204030204" pitchFamily="34" charset="0"/>
                <a:cs typeface="Times New Roman" panose="02020603050405020304" pitchFamily="18" charset="0"/>
              </a:rPr>
              <a:t>History</a:t>
            </a:r>
          </a:p>
          <a:p>
            <a:pPr>
              <a:lnSpc>
                <a:spcPct val="107000"/>
              </a:lnSpc>
              <a:spcAft>
                <a:spcPts val="800"/>
              </a:spcAft>
            </a:pPr>
            <a:r>
              <a:rPr lang="en-GB" sz="1800" kern="100" dirty="0">
                <a:solidFill>
                  <a:srgbClr val="0070C0"/>
                </a:solidFill>
                <a:latin typeface="Calibri" panose="020F0502020204030204" pitchFamily="34" charset="0"/>
                <a:cs typeface="Times New Roman" panose="02020603050405020304" pitchFamily="18" charset="0"/>
              </a:rPr>
              <a:t>Italian</a:t>
            </a:r>
          </a:p>
          <a:p>
            <a:pPr>
              <a:lnSpc>
                <a:spcPct val="107000"/>
              </a:lnSpc>
              <a:spcAft>
                <a:spcPts val="800"/>
              </a:spcAft>
            </a:pPr>
            <a:r>
              <a:rPr lang="en-GB" sz="1800" kern="100" dirty="0">
                <a:solidFill>
                  <a:srgbClr val="00B050"/>
                </a:solidFill>
                <a:latin typeface="Calibri" panose="020F0502020204030204" pitchFamily="34" charset="0"/>
                <a:cs typeface="Times New Roman" panose="02020603050405020304" pitchFamily="18" charset="0"/>
              </a:rPr>
              <a:t>Music</a:t>
            </a:r>
          </a:p>
          <a:p>
            <a:pPr>
              <a:lnSpc>
                <a:spcPct val="107000"/>
              </a:lnSpc>
              <a:spcAft>
                <a:spcPts val="800"/>
              </a:spcAft>
            </a:pPr>
            <a:r>
              <a:rPr lang="en-GB" sz="1800" kern="100" dirty="0">
                <a:solidFill>
                  <a:srgbClr val="7030A0"/>
                </a:solidFill>
                <a:latin typeface="Calibri" panose="020F0502020204030204" pitchFamily="34" charset="0"/>
                <a:cs typeface="Times New Roman" panose="02020603050405020304" pitchFamily="18" charset="0"/>
              </a:rPr>
              <a:t>Photography</a:t>
            </a:r>
          </a:p>
          <a:p>
            <a:pPr>
              <a:lnSpc>
                <a:spcPct val="107000"/>
              </a:lnSpc>
              <a:spcAft>
                <a:spcPts val="800"/>
              </a:spcAft>
            </a:pPr>
            <a:r>
              <a:rPr lang="en-GB" sz="1800" kern="100" dirty="0">
                <a:solidFill>
                  <a:schemeClr val="tx1"/>
                </a:solidFill>
                <a:latin typeface="Calibri" panose="020F0502020204030204" pitchFamily="34" charset="0"/>
                <a:cs typeface="Times New Roman" panose="02020603050405020304" pitchFamily="18" charset="0"/>
              </a:rPr>
              <a:t>PE</a:t>
            </a:r>
          </a:p>
          <a:p>
            <a:pPr>
              <a:lnSpc>
                <a:spcPct val="107000"/>
              </a:lnSpc>
              <a:spcAft>
                <a:spcPts val="800"/>
              </a:spcAft>
            </a:pPr>
            <a:r>
              <a:rPr lang="en-GB" sz="1800" kern="100" dirty="0">
                <a:solidFill>
                  <a:srgbClr val="00B0F0"/>
                </a:solidFill>
                <a:latin typeface="Calibri" panose="020F0502020204030204" pitchFamily="34" charset="0"/>
                <a:cs typeface="Times New Roman" panose="02020603050405020304" pitchFamily="18" charset="0"/>
              </a:rPr>
              <a:t>Psychology</a:t>
            </a:r>
          </a:p>
          <a:p>
            <a:pPr>
              <a:lnSpc>
                <a:spcPct val="107000"/>
              </a:lnSpc>
              <a:spcAft>
                <a:spcPts val="800"/>
              </a:spcAft>
            </a:pPr>
            <a:r>
              <a:rPr lang="en-GB" sz="1800" kern="100" dirty="0">
                <a:solidFill>
                  <a:srgbClr val="C00000"/>
                </a:solidFill>
                <a:latin typeface="Calibri" panose="020F0502020204030204" pitchFamily="34" charset="0"/>
                <a:cs typeface="Times New Roman" panose="02020603050405020304" pitchFamily="18" charset="0"/>
              </a:rPr>
              <a:t>RE</a:t>
            </a:r>
          </a:p>
          <a:p>
            <a:pPr>
              <a:lnSpc>
                <a:spcPct val="107000"/>
              </a:lnSpc>
              <a:spcAft>
                <a:spcPts val="800"/>
              </a:spcAft>
            </a:pPr>
            <a:r>
              <a:rPr lang="en-GB" sz="1800" kern="100" dirty="0">
                <a:solidFill>
                  <a:srgbClr val="FF0000"/>
                </a:solidFill>
                <a:latin typeface="Calibri" panose="020F0502020204030204" pitchFamily="34" charset="0"/>
                <a:cs typeface="Times New Roman" panose="02020603050405020304" pitchFamily="18" charset="0"/>
              </a:rPr>
              <a:t>Sociology</a:t>
            </a:r>
          </a:p>
          <a:p>
            <a:pPr>
              <a:lnSpc>
                <a:spcPct val="107000"/>
              </a:lnSpc>
              <a:spcAft>
                <a:spcPts val="800"/>
              </a:spcAft>
            </a:pPr>
            <a:r>
              <a:rPr lang="en-GB" sz="1800" kern="100" dirty="0">
                <a:solidFill>
                  <a:srgbClr val="0070C0"/>
                </a:solidFill>
                <a:latin typeface="Calibri" panose="020F0502020204030204" pitchFamily="34" charset="0"/>
                <a:cs typeface="Times New Roman" panose="02020603050405020304" pitchFamily="18" charset="0"/>
              </a:rPr>
              <a:t>Spanish</a:t>
            </a:r>
          </a:p>
          <a:p>
            <a:pPr>
              <a:lnSpc>
                <a:spcPct val="107000"/>
              </a:lnSpc>
              <a:spcAft>
                <a:spcPts val="800"/>
              </a:spcAft>
            </a:pPr>
            <a:r>
              <a:rPr lang="en-GB" sz="1800" kern="100" dirty="0">
                <a:solidFill>
                  <a:srgbClr val="00B050"/>
                </a:solidFill>
                <a:latin typeface="Calibri" panose="020F0502020204030204" pitchFamily="34" charset="0"/>
                <a:cs typeface="Times New Roman" panose="02020603050405020304" pitchFamily="18" charset="0"/>
              </a:rPr>
              <a:t>Statistics</a:t>
            </a:r>
          </a:p>
          <a:p>
            <a:pPr>
              <a:lnSpc>
                <a:spcPct val="107000"/>
              </a:lnSpc>
              <a:spcAft>
                <a:spcPts val="800"/>
              </a:spcAft>
            </a:pPr>
            <a:endParaRPr lang="en-GB" sz="1800" kern="100" dirty="0">
              <a:solidFill>
                <a:srgbClr val="00B050"/>
              </a:solidFill>
              <a:latin typeface="Calibri" panose="020F0502020204030204" pitchFamily="34" charset="0"/>
              <a:cs typeface="Times New Roman" panose="02020603050405020304" pitchFamily="18" charset="0"/>
            </a:endParaRPr>
          </a:p>
          <a:p>
            <a:pPr>
              <a:spcBef>
                <a:spcPts val="600"/>
              </a:spcBef>
            </a:pPr>
            <a:endParaRPr lang="en-GB" sz="2600" dirty="0">
              <a:solidFill>
                <a:srgbClr val="7030A0"/>
              </a:solidFill>
            </a:endParaRPr>
          </a:p>
        </p:txBody>
      </p:sp>
    </p:spTree>
    <p:extLst>
      <p:ext uri="{BB962C8B-B14F-4D97-AF65-F5344CB8AC3E}">
        <p14:creationId xmlns:p14="http://schemas.microsoft.com/office/powerpoint/2010/main" val="3344528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692696"/>
            <a:ext cx="8229600" cy="5040560"/>
          </a:xfrm>
        </p:spPr>
        <p:txBody>
          <a:bodyPr>
            <a:normAutofit/>
          </a:bodyPr>
          <a:lstStyle/>
          <a:p>
            <a:pPr marL="0" indent="0">
              <a:buNone/>
            </a:pPr>
            <a:r>
              <a:rPr lang="en-GB" sz="3600" b="1" dirty="0">
                <a:solidFill>
                  <a:schemeClr val="tx2">
                    <a:lumMod val="60000"/>
                    <a:lumOff val="40000"/>
                  </a:schemeClr>
                </a:solidFill>
                <a:latin typeface="+mj-lt"/>
                <a:ea typeface="+mj-ea"/>
                <a:cs typeface="+mj-cs"/>
              </a:rPr>
              <a:t>What GCSEs should my child pick if they want to do X at University?</a:t>
            </a:r>
          </a:p>
          <a:p>
            <a:pPr marL="0" indent="0">
              <a:buNone/>
            </a:pPr>
            <a:r>
              <a:rPr lang="en-GB" dirty="0"/>
              <a:t>In short this depends on the course and the university. Look at the A level requirements for courses and work back from there.</a:t>
            </a:r>
          </a:p>
          <a:p>
            <a:pPr marL="0" indent="0">
              <a:buNone/>
            </a:pPr>
            <a:endParaRPr lang="en-GB" dirty="0"/>
          </a:p>
          <a:p>
            <a:pPr marL="0" indent="0">
              <a:buNone/>
            </a:pPr>
            <a:r>
              <a:rPr lang="en-GB" dirty="0" err="1"/>
              <a:t>Beths</a:t>
            </a:r>
            <a:r>
              <a:rPr lang="en-GB" dirty="0"/>
              <a:t> Grammar School - A Level Curriculum</a:t>
            </a:r>
          </a:p>
          <a:p>
            <a:pPr marL="0" indent="0">
              <a:buNone/>
            </a:pPr>
            <a:r>
              <a:rPr lang="en-GB" dirty="0"/>
              <a:t>Subject Choices booklet - </a:t>
            </a:r>
            <a:r>
              <a:rPr lang="en-GB" dirty="0">
                <a:hlinkClick r:id="rId2"/>
              </a:rPr>
              <a:t>here</a:t>
            </a:r>
            <a:endParaRPr lang="en-GB" dirty="0"/>
          </a:p>
        </p:txBody>
      </p:sp>
    </p:spTree>
    <p:extLst>
      <p:ext uri="{BB962C8B-B14F-4D97-AF65-F5344CB8AC3E}">
        <p14:creationId xmlns:p14="http://schemas.microsoft.com/office/powerpoint/2010/main" val="1846933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692696"/>
            <a:ext cx="8229600" cy="5832648"/>
          </a:xfrm>
        </p:spPr>
        <p:txBody>
          <a:bodyPr>
            <a:normAutofit/>
          </a:bodyPr>
          <a:lstStyle/>
          <a:p>
            <a:pPr marL="0" indent="0">
              <a:buNone/>
            </a:pPr>
            <a:r>
              <a:rPr lang="en-GB" sz="3600" b="1" dirty="0">
                <a:solidFill>
                  <a:schemeClr val="tx2">
                    <a:lumMod val="60000"/>
                    <a:lumOff val="40000"/>
                  </a:schemeClr>
                </a:solidFill>
                <a:latin typeface="+mj-lt"/>
                <a:ea typeface="+mj-ea"/>
                <a:cs typeface="+mj-cs"/>
              </a:rPr>
              <a:t>Is there any preference over which students get which subjects?</a:t>
            </a:r>
          </a:p>
          <a:p>
            <a:pPr marL="0" indent="0">
              <a:buNone/>
            </a:pPr>
            <a:r>
              <a:rPr lang="en-GB" dirty="0"/>
              <a:t>We will aim to give all students their first 4 choices provided the option choices are submitted by the deadline of 2nd May.</a:t>
            </a:r>
          </a:p>
          <a:p>
            <a:pPr marL="0" indent="0">
              <a:buNone/>
            </a:pPr>
            <a:r>
              <a:rPr lang="en-GB" dirty="0"/>
              <a:t>We rarely need to use students’ reserve choices, but it can happen, so please think carefully about that.</a:t>
            </a:r>
          </a:p>
          <a:p>
            <a:pPr marL="0" indent="0">
              <a:buNone/>
            </a:pPr>
            <a:r>
              <a:rPr lang="en-GB" dirty="0"/>
              <a:t>Submitting the form early doesn’t change your chance of getting on that course.</a:t>
            </a:r>
          </a:p>
        </p:txBody>
      </p:sp>
    </p:spTree>
    <p:extLst>
      <p:ext uri="{BB962C8B-B14F-4D97-AF65-F5344CB8AC3E}">
        <p14:creationId xmlns:p14="http://schemas.microsoft.com/office/powerpoint/2010/main" val="3871625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9552" y="764704"/>
            <a:ext cx="8229600" cy="5760640"/>
          </a:xfrm>
        </p:spPr>
        <p:txBody>
          <a:bodyPr>
            <a:normAutofit/>
          </a:bodyPr>
          <a:lstStyle/>
          <a:p>
            <a:pPr marL="0" indent="0">
              <a:buNone/>
            </a:pPr>
            <a:r>
              <a:rPr lang="en-GB" sz="3600" b="1" dirty="0">
                <a:solidFill>
                  <a:schemeClr val="tx2">
                    <a:lumMod val="60000"/>
                    <a:lumOff val="40000"/>
                  </a:schemeClr>
                </a:solidFill>
                <a:latin typeface="+mj-lt"/>
                <a:ea typeface="+mj-ea"/>
                <a:cs typeface="+mj-cs"/>
              </a:rPr>
              <a:t>Will my child do well in subject X? Will they have a certain teacher?</a:t>
            </a:r>
          </a:p>
          <a:p>
            <a:pPr marL="0" indent="0">
              <a:buNone/>
            </a:pPr>
            <a:r>
              <a:rPr lang="en-GB" dirty="0"/>
              <a:t>The skills needed for each subject are varied and the best person to speak to is the class teacher or Head of Department.</a:t>
            </a:r>
          </a:p>
          <a:p>
            <a:pPr marL="0" indent="0">
              <a:buNone/>
            </a:pPr>
            <a:r>
              <a:rPr lang="en-GB" dirty="0"/>
              <a:t>With regards to staffing we will not be assigning staff to classes until later in the year and staffing may change. This should therefore </a:t>
            </a:r>
            <a:r>
              <a:rPr lang="en-GB" b="1" dirty="0"/>
              <a:t>NOT</a:t>
            </a:r>
            <a:r>
              <a:rPr lang="en-GB" dirty="0"/>
              <a:t> be a factor when selecting subjects.</a:t>
            </a:r>
          </a:p>
        </p:txBody>
      </p:sp>
    </p:spTree>
    <p:extLst>
      <p:ext uri="{BB962C8B-B14F-4D97-AF65-F5344CB8AC3E}">
        <p14:creationId xmlns:p14="http://schemas.microsoft.com/office/powerpoint/2010/main" val="2289716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620688"/>
            <a:ext cx="8229600" cy="5616624"/>
          </a:xfrm>
        </p:spPr>
        <p:txBody>
          <a:bodyPr>
            <a:normAutofit/>
          </a:bodyPr>
          <a:lstStyle/>
          <a:p>
            <a:pPr marL="0" indent="0">
              <a:buNone/>
            </a:pPr>
            <a:r>
              <a:rPr lang="en-GB" sz="3600" b="1" dirty="0">
                <a:solidFill>
                  <a:schemeClr val="tx2">
                    <a:lumMod val="60000"/>
                    <a:lumOff val="40000"/>
                  </a:schemeClr>
                </a:solidFill>
                <a:latin typeface="+mj-lt"/>
                <a:ea typeface="+mj-ea"/>
                <a:cs typeface="+mj-cs"/>
              </a:rPr>
              <a:t>Can my child do multiple creative subjects?</a:t>
            </a:r>
          </a:p>
          <a:p>
            <a:pPr marL="0" indent="0">
              <a:buNone/>
            </a:pPr>
            <a:r>
              <a:rPr lang="en-GB" dirty="0"/>
              <a:t>Our aim at Beths is to produce a curriculum and experience that suits what your child enjoys and excels at. The short answer is therefore yes.</a:t>
            </a:r>
          </a:p>
          <a:p>
            <a:pPr marL="0" indent="0">
              <a:buNone/>
            </a:pPr>
            <a:r>
              <a:rPr lang="en-GB" dirty="0"/>
              <a:t>We would, however, caution that the creative arts require a huge time commitment and therefore doing multiple subjects could be somewhat exhausting.</a:t>
            </a:r>
          </a:p>
        </p:txBody>
      </p:sp>
    </p:spTree>
    <p:extLst>
      <p:ext uri="{BB962C8B-B14F-4D97-AF65-F5344CB8AC3E}">
        <p14:creationId xmlns:p14="http://schemas.microsoft.com/office/powerpoint/2010/main" val="2722875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6675" y="404664"/>
            <a:ext cx="8229600" cy="2952328"/>
          </a:xfrm>
        </p:spPr>
        <p:txBody>
          <a:bodyPr>
            <a:normAutofit/>
          </a:bodyPr>
          <a:lstStyle/>
          <a:p>
            <a:pPr marL="0" indent="0">
              <a:buNone/>
            </a:pPr>
            <a:r>
              <a:rPr lang="en-GB" sz="3600" b="1" dirty="0">
                <a:solidFill>
                  <a:schemeClr val="tx2">
                    <a:lumMod val="60000"/>
                    <a:lumOff val="40000"/>
                  </a:schemeClr>
                </a:solidFill>
                <a:latin typeface="+mj-lt"/>
                <a:ea typeface="+mj-ea"/>
                <a:cs typeface="+mj-cs"/>
              </a:rPr>
              <a:t>How much homework will my child get?</a:t>
            </a:r>
          </a:p>
          <a:p>
            <a:pPr marL="0" indent="0">
              <a:buNone/>
            </a:pPr>
            <a:r>
              <a:rPr lang="en-GB" dirty="0"/>
              <a:t>This varies from subject to subject somewhat.</a:t>
            </a:r>
          </a:p>
          <a:p>
            <a:pPr marL="0" indent="0">
              <a:buNone/>
            </a:pPr>
            <a:r>
              <a:rPr lang="en-GB" dirty="0"/>
              <a:t>Up to about 90 minutes per night.</a:t>
            </a:r>
          </a:p>
          <a:p>
            <a:pPr marL="0" indent="0">
              <a:buNone/>
            </a:pPr>
            <a:r>
              <a:rPr lang="en-GB" dirty="0"/>
              <a:t>Each subject sets homework once (maybe twice) a week.</a:t>
            </a:r>
          </a:p>
          <a:p>
            <a:pPr marL="0" indent="0">
              <a:buNone/>
            </a:pPr>
            <a:endParaRPr lang="en-GB" dirty="0"/>
          </a:p>
        </p:txBody>
      </p:sp>
      <p:sp>
        <p:nvSpPr>
          <p:cNvPr id="2" name="Content Placeholder 3">
            <a:extLst>
              <a:ext uri="{FF2B5EF4-FFF2-40B4-BE49-F238E27FC236}">
                <a16:creationId xmlns:a16="http://schemas.microsoft.com/office/drawing/2014/main" id="{8D2608FA-CE9C-2E2C-8A62-3EF3D32181E5}"/>
              </a:ext>
            </a:extLst>
          </p:cNvPr>
          <p:cNvSpPr txBox="1">
            <a:spLocks/>
          </p:cNvSpPr>
          <p:nvPr/>
        </p:nvSpPr>
        <p:spPr>
          <a:xfrm>
            <a:off x="361152" y="3417953"/>
            <a:ext cx="8229600" cy="360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b="1">
                <a:solidFill>
                  <a:schemeClr val="tx2">
                    <a:lumMod val="60000"/>
                    <a:lumOff val="40000"/>
                  </a:schemeClr>
                </a:solidFill>
                <a:latin typeface="+mj-lt"/>
                <a:ea typeface="+mj-ea"/>
                <a:cs typeface="+mj-cs"/>
              </a:rPr>
              <a:t>Will my child complete coursework?</a:t>
            </a:r>
          </a:p>
          <a:p>
            <a:pPr marL="0" indent="0">
              <a:buFont typeface="Arial" panose="020B0604020202020204" pitchFamily="34" charset="0"/>
              <a:buNone/>
            </a:pPr>
            <a:r>
              <a:rPr lang="en-GB"/>
              <a:t>Increasingly fewer subjects have a coursework component however there are still some.</a:t>
            </a:r>
          </a:p>
          <a:p>
            <a:pPr marL="0" indent="0">
              <a:buFont typeface="Arial" panose="020B0604020202020204" pitchFamily="34" charset="0"/>
              <a:buNone/>
            </a:pPr>
            <a:r>
              <a:rPr lang="en-GB"/>
              <a:t>This can account for up to 60% of the course.</a:t>
            </a:r>
          </a:p>
          <a:p>
            <a:pPr marL="0" indent="0">
              <a:buFont typeface="Arial" panose="020B0604020202020204" pitchFamily="34" charset="0"/>
              <a:buNone/>
            </a:pPr>
            <a:r>
              <a:rPr lang="en-GB"/>
              <a:t>Please look at the options booklet for course-by-course information.</a:t>
            </a:r>
            <a:endParaRPr lang="en-GB" dirty="0"/>
          </a:p>
        </p:txBody>
      </p:sp>
    </p:spTree>
    <p:extLst>
      <p:ext uri="{BB962C8B-B14F-4D97-AF65-F5344CB8AC3E}">
        <p14:creationId xmlns:p14="http://schemas.microsoft.com/office/powerpoint/2010/main" val="2749052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5536" y="692696"/>
            <a:ext cx="8229600" cy="5040560"/>
          </a:xfrm>
        </p:spPr>
        <p:txBody>
          <a:bodyPr>
            <a:normAutofit lnSpcReduction="10000"/>
          </a:bodyPr>
          <a:lstStyle/>
          <a:p>
            <a:pPr marL="0" indent="0">
              <a:buNone/>
            </a:pPr>
            <a:r>
              <a:rPr lang="en-GB" sz="3600" b="1" dirty="0">
                <a:solidFill>
                  <a:schemeClr val="tx2">
                    <a:lumMod val="60000"/>
                    <a:lumOff val="40000"/>
                  </a:schemeClr>
                </a:solidFill>
                <a:latin typeface="+mj-lt"/>
                <a:ea typeface="+mj-ea"/>
                <a:cs typeface="+mj-cs"/>
              </a:rPr>
              <a:t>My child does the MEP – how does this work for GCSEs?</a:t>
            </a:r>
          </a:p>
          <a:p>
            <a:pPr marL="0" indent="0">
              <a:buNone/>
            </a:pPr>
            <a:r>
              <a:rPr lang="en-GB" dirty="0"/>
              <a:t>With the MEP, students are on an accelerated pathway for Mandarin. As a result, we attempt to have them in a specific class for GCSE. This is effectively a ‘top set’. </a:t>
            </a:r>
          </a:p>
          <a:p>
            <a:pPr marL="0" indent="0">
              <a:buNone/>
            </a:pPr>
            <a:r>
              <a:rPr lang="en-GB" dirty="0"/>
              <a:t>Students who choose Mandarin but are not on the MEP are usually put in a group together to provide better support. These students also achieve exceptionally well.</a:t>
            </a:r>
          </a:p>
        </p:txBody>
      </p:sp>
    </p:spTree>
    <p:extLst>
      <p:ext uri="{BB962C8B-B14F-4D97-AF65-F5344CB8AC3E}">
        <p14:creationId xmlns:p14="http://schemas.microsoft.com/office/powerpoint/2010/main" val="99007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692696"/>
            <a:ext cx="8229600" cy="5616624"/>
          </a:xfrm>
        </p:spPr>
        <p:txBody>
          <a:bodyPr>
            <a:normAutofit/>
          </a:bodyPr>
          <a:lstStyle/>
          <a:p>
            <a:pPr marL="0" indent="0">
              <a:buNone/>
            </a:pPr>
            <a:r>
              <a:rPr lang="en-GB" sz="3600" b="1" dirty="0">
                <a:solidFill>
                  <a:schemeClr val="tx2">
                    <a:lumMod val="60000"/>
                    <a:lumOff val="40000"/>
                  </a:schemeClr>
                </a:solidFill>
                <a:latin typeface="+mj-lt"/>
                <a:ea typeface="+mj-ea"/>
                <a:cs typeface="+mj-cs"/>
              </a:rPr>
              <a:t>How do you support students with specific SEND needs?</a:t>
            </a:r>
          </a:p>
          <a:p>
            <a:pPr marL="0" indent="0">
              <a:buNone/>
            </a:pPr>
            <a:r>
              <a:rPr lang="en-GB" dirty="0"/>
              <a:t>The staff at Beths always want to make sure we make the best decisions for our young people. In some cases, this means tailoring a curriculum to be more suitable for students with SEND. Please contact Mrs </a:t>
            </a:r>
            <a:r>
              <a:rPr lang="en-GB" dirty="0" err="1"/>
              <a:t>Blewett</a:t>
            </a:r>
            <a:r>
              <a:rPr lang="en-GB" dirty="0"/>
              <a:t> (K.BLEWETT@beths.bexley.sch.uk) directly to discuss any questions or concerns you may have.</a:t>
            </a:r>
          </a:p>
        </p:txBody>
      </p:sp>
    </p:spTree>
    <p:extLst>
      <p:ext uri="{BB962C8B-B14F-4D97-AF65-F5344CB8AC3E}">
        <p14:creationId xmlns:p14="http://schemas.microsoft.com/office/powerpoint/2010/main" val="1404974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9552" y="764704"/>
            <a:ext cx="8229600" cy="5328592"/>
          </a:xfrm>
        </p:spPr>
        <p:txBody>
          <a:bodyPr>
            <a:normAutofit/>
          </a:bodyPr>
          <a:lstStyle/>
          <a:p>
            <a:pPr marL="0" indent="0">
              <a:buNone/>
            </a:pPr>
            <a:r>
              <a:rPr lang="en-GB" sz="3600" b="1" dirty="0">
                <a:solidFill>
                  <a:schemeClr val="tx2">
                    <a:lumMod val="60000"/>
                    <a:lumOff val="40000"/>
                  </a:schemeClr>
                </a:solidFill>
                <a:latin typeface="+mj-lt"/>
                <a:ea typeface="+mj-ea"/>
                <a:cs typeface="+mj-cs"/>
              </a:rPr>
              <a:t>Can you take more than 3 A levels (apart from those doing Further Maths)?</a:t>
            </a:r>
          </a:p>
          <a:p>
            <a:pPr marL="0" indent="0">
              <a:buNone/>
            </a:pPr>
            <a:r>
              <a:rPr lang="en-GB" dirty="0"/>
              <a:t>We do allow students to do 4 A levels outside of Further Maths (where they must do 2 additional A levels). However, we reserve this for students who attain top GCSE grades, usually well over an 8 average.</a:t>
            </a:r>
          </a:p>
          <a:p>
            <a:pPr marL="0" indent="0">
              <a:buNone/>
            </a:pPr>
            <a:r>
              <a:rPr lang="en-GB" dirty="0"/>
              <a:t>Very few universities offer based on 4 A levels so having 3 top grades is better than 4 good ones.</a:t>
            </a:r>
          </a:p>
        </p:txBody>
      </p:sp>
    </p:spTree>
    <p:extLst>
      <p:ext uri="{BB962C8B-B14F-4D97-AF65-F5344CB8AC3E}">
        <p14:creationId xmlns:p14="http://schemas.microsoft.com/office/powerpoint/2010/main" val="54885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101F34-DB52-4748-99F0-85C778FD4898}"/>
              </a:ext>
            </a:extLst>
          </p:cNvPr>
          <p:cNvSpPr>
            <a:spLocks noGrp="1"/>
          </p:cNvSpPr>
          <p:nvPr>
            <p:ph idx="1"/>
          </p:nvPr>
        </p:nvSpPr>
        <p:spPr>
          <a:xfrm>
            <a:off x="457200" y="548681"/>
            <a:ext cx="8229600" cy="3456384"/>
          </a:xfrm>
        </p:spPr>
        <p:txBody>
          <a:bodyPr/>
          <a:lstStyle/>
          <a:p>
            <a:pPr marL="0" indent="0">
              <a:buNone/>
            </a:pPr>
            <a:r>
              <a:rPr lang="en-GB" sz="3600" b="1" dirty="0">
                <a:solidFill>
                  <a:schemeClr val="tx2">
                    <a:lumMod val="60000"/>
                    <a:lumOff val="40000"/>
                  </a:schemeClr>
                </a:solidFill>
                <a:latin typeface="+mj-lt"/>
                <a:ea typeface="+mj-ea"/>
                <a:cs typeface="+mj-cs"/>
              </a:rPr>
              <a:t>Are Humanities compulsory or optional?  Can students study both?</a:t>
            </a:r>
          </a:p>
          <a:p>
            <a:pPr marL="0" indent="0">
              <a:buNone/>
            </a:pPr>
            <a:r>
              <a:rPr lang="en-GB" dirty="0"/>
              <a:t>Students are advised to study a humanity, although it is not compulsory.</a:t>
            </a:r>
          </a:p>
          <a:p>
            <a:pPr marL="0" indent="0">
              <a:buNone/>
            </a:pPr>
            <a:r>
              <a:rPr lang="en-GB" dirty="0"/>
              <a:t>Students can study both Geography and History should they wish.</a:t>
            </a:r>
          </a:p>
          <a:p>
            <a:endParaRPr lang="en-GB" dirty="0"/>
          </a:p>
        </p:txBody>
      </p:sp>
      <p:sp>
        <p:nvSpPr>
          <p:cNvPr id="2" name="Content Placeholder 3">
            <a:extLst>
              <a:ext uri="{FF2B5EF4-FFF2-40B4-BE49-F238E27FC236}">
                <a16:creationId xmlns:a16="http://schemas.microsoft.com/office/drawing/2014/main" id="{DDAD023C-D20E-12EA-8FAF-A4AECC70D14B}"/>
              </a:ext>
            </a:extLst>
          </p:cNvPr>
          <p:cNvSpPr txBox="1">
            <a:spLocks/>
          </p:cNvSpPr>
          <p:nvPr/>
        </p:nvSpPr>
        <p:spPr>
          <a:xfrm>
            <a:off x="395536" y="3933056"/>
            <a:ext cx="8229600" cy="22322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b="1">
                <a:solidFill>
                  <a:schemeClr val="tx2">
                    <a:lumMod val="60000"/>
                    <a:lumOff val="40000"/>
                  </a:schemeClr>
                </a:solidFill>
                <a:latin typeface="+mj-lt"/>
                <a:ea typeface="+mj-ea"/>
                <a:cs typeface="+mj-cs"/>
              </a:rPr>
              <a:t>Is RE compulsory?</a:t>
            </a:r>
          </a:p>
          <a:p>
            <a:pPr marL="0" indent="0">
              <a:buFont typeface="Arial" panose="020B0604020202020204" pitchFamily="34" charset="0"/>
              <a:buNone/>
            </a:pPr>
            <a:r>
              <a:rPr lang="en-GB"/>
              <a:t>RE is not compulsory. Much of the cultural and ethical content is covered within our PSHCE curriculum.</a:t>
            </a:r>
            <a:endParaRPr lang="en-GB" dirty="0"/>
          </a:p>
        </p:txBody>
      </p:sp>
    </p:spTree>
    <p:extLst>
      <p:ext uri="{BB962C8B-B14F-4D97-AF65-F5344CB8AC3E}">
        <p14:creationId xmlns:p14="http://schemas.microsoft.com/office/powerpoint/2010/main" val="310593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ACF5FCB-2D88-CD5E-5121-E3C32B3BC093}"/>
              </a:ext>
            </a:extLst>
          </p:cNvPr>
          <p:cNvSpPr txBox="1">
            <a:spLocks/>
          </p:cNvSpPr>
          <p:nvPr/>
        </p:nvSpPr>
        <p:spPr>
          <a:xfrm>
            <a:off x="457200" y="548681"/>
            <a:ext cx="8229600" cy="3672407"/>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b="1" dirty="0">
                <a:solidFill>
                  <a:schemeClr val="tx2">
                    <a:lumMod val="60000"/>
                    <a:lumOff val="40000"/>
                  </a:schemeClr>
                </a:solidFill>
                <a:latin typeface="+mj-lt"/>
                <a:ea typeface="+mj-ea"/>
                <a:cs typeface="+mj-cs"/>
              </a:rPr>
              <a:t>How many students do you need per subject to make it a viable course?</a:t>
            </a:r>
          </a:p>
          <a:p>
            <a:pPr marL="0" indent="0">
              <a:buFont typeface="Arial" panose="020B0604020202020204" pitchFamily="34" charset="0"/>
              <a:buNone/>
            </a:pPr>
            <a:r>
              <a:rPr lang="en-GB" sz="3600" dirty="0"/>
              <a:t>This is a difficult question to put a fixed number to and depends on several factors, however it is highly unlikely that a GCSE course would be considered on less than double figures.</a:t>
            </a:r>
          </a:p>
          <a:p>
            <a:pPr marL="0" indent="0">
              <a:buFont typeface="Arial" panose="020B0604020202020204" pitchFamily="34" charset="0"/>
              <a:buNone/>
            </a:pPr>
            <a:endParaRPr lang="en-GB" sz="2000" dirty="0">
              <a:hlinkClick r:id="rId2"/>
            </a:endParaRPr>
          </a:p>
          <a:p>
            <a:pPr marL="0" indent="0">
              <a:buNone/>
            </a:pPr>
            <a:endParaRPr lang="en-GB" dirty="0"/>
          </a:p>
        </p:txBody>
      </p:sp>
    </p:spTree>
    <p:extLst>
      <p:ext uri="{BB962C8B-B14F-4D97-AF65-F5344CB8AC3E}">
        <p14:creationId xmlns:p14="http://schemas.microsoft.com/office/powerpoint/2010/main" val="2861627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tx2">
                    <a:lumMod val="60000"/>
                    <a:lumOff val="40000"/>
                  </a:schemeClr>
                </a:solidFill>
              </a:rPr>
              <a:t>Curriculum Pathway (Core Subjects)</a:t>
            </a:r>
            <a:br>
              <a:rPr lang="en-GB" b="1" dirty="0">
                <a:solidFill>
                  <a:schemeClr val="tx2">
                    <a:lumMod val="60000"/>
                    <a:lumOff val="40000"/>
                  </a:schemeClr>
                </a:solidFill>
              </a:rPr>
            </a:br>
            <a:r>
              <a:rPr lang="en-GB" b="1" dirty="0">
                <a:solidFill>
                  <a:schemeClr val="tx2">
                    <a:lumMod val="60000"/>
                    <a:lumOff val="40000"/>
                  </a:schemeClr>
                </a:solidFill>
              </a:rPr>
              <a:t>Stage 1 – The compulsory subjects  </a:t>
            </a:r>
          </a:p>
        </p:txBody>
      </p:sp>
      <p:sp>
        <p:nvSpPr>
          <p:cNvPr id="3" name="Content Placeholder 2"/>
          <p:cNvSpPr>
            <a:spLocks noGrp="1"/>
          </p:cNvSpPr>
          <p:nvPr>
            <p:ph idx="1"/>
          </p:nvPr>
        </p:nvSpPr>
        <p:spPr/>
        <p:txBody>
          <a:bodyPr/>
          <a:lstStyle/>
          <a:p>
            <a:r>
              <a:rPr lang="en-GB" dirty="0"/>
              <a:t>It is </a:t>
            </a:r>
            <a:r>
              <a:rPr lang="en-GB" u="sng" dirty="0"/>
              <a:t>compulsory</a:t>
            </a:r>
            <a:r>
              <a:rPr lang="en-GB" dirty="0"/>
              <a:t> that every student will study the following subjects;</a:t>
            </a:r>
          </a:p>
          <a:p>
            <a:pPr lvl="1">
              <a:buFont typeface="Wingdings" panose="05000000000000000000" pitchFamily="2" charset="2"/>
              <a:buChar char="§"/>
            </a:pPr>
            <a:r>
              <a:rPr lang="en-GB" dirty="0">
                <a:solidFill>
                  <a:srgbClr val="00B0F0"/>
                </a:solidFill>
              </a:rPr>
              <a:t>Mathematics</a:t>
            </a:r>
          </a:p>
          <a:p>
            <a:pPr lvl="1">
              <a:buFont typeface="Wingdings" panose="05000000000000000000" pitchFamily="2" charset="2"/>
              <a:buChar char="§"/>
            </a:pPr>
            <a:r>
              <a:rPr lang="en-GB" dirty="0">
                <a:solidFill>
                  <a:srgbClr val="00B050"/>
                </a:solidFill>
              </a:rPr>
              <a:t>English Language </a:t>
            </a:r>
          </a:p>
          <a:p>
            <a:pPr lvl="1">
              <a:buFont typeface="Wingdings" panose="05000000000000000000" pitchFamily="2" charset="2"/>
              <a:buChar char="§"/>
            </a:pPr>
            <a:r>
              <a:rPr lang="en-GB" dirty="0">
                <a:solidFill>
                  <a:srgbClr val="00B050"/>
                </a:solidFill>
              </a:rPr>
              <a:t>English Literature</a:t>
            </a:r>
          </a:p>
          <a:p>
            <a:pPr lvl="1">
              <a:buFont typeface="Wingdings" panose="05000000000000000000" pitchFamily="2" charset="2"/>
              <a:buChar char="§"/>
            </a:pPr>
            <a:r>
              <a:rPr lang="en-GB" b="1" u="sng" dirty="0"/>
              <a:t>ALL</a:t>
            </a:r>
            <a:r>
              <a:rPr lang="en-GB" u="sng" dirty="0"/>
              <a:t> three Science disciplines </a:t>
            </a:r>
            <a:r>
              <a:rPr lang="en-GB" dirty="0"/>
              <a:t>(</a:t>
            </a:r>
            <a:r>
              <a:rPr lang="en-GB" dirty="0">
                <a:solidFill>
                  <a:srgbClr val="7030A0"/>
                </a:solidFill>
              </a:rPr>
              <a:t>Biology, Chemistry and Physics</a:t>
            </a:r>
            <a:r>
              <a:rPr lang="en-GB" dirty="0"/>
              <a:t>) </a:t>
            </a:r>
          </a:p>
        </p:txBody>
      </p:sp>
      <p:sp>
        <p:nvSpPr>
          <p:cNvPr id="4" name="Rectangle 3"/>
          <p:cNvSpPr/>
          <p:nvPr/>
        </p:nvSpPr>
        <p:spPr>
          <a:xfrm>
            <a:off x="5796136" y="4797152"/>
            <a:ext cx="2899752" cy="134644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3200" b="1" u="sng" dirty="0"/>
              <a:t>Running Total </a:t>
            </a:r>
          </a:p>
          <a:p>
            <a:pPr algn="ctr"/>
            <a:r>
              <a:rPr lang="en-GB" sz="3200" b="1" dirty="0"/>
              <a:t>6 GCSEs</a:t>
            </a:r>
          </a:p>
        </p:txBody>
      </p:sp>
      <p:sp>
        <p:nvSpPr>
          <p:cNvPr id="5" name="TextBox 4"/>
          <p:cNvSpPr txBox="1"/>
          <p:nvPr/>
        </p:nvSpPr>
        <p:spPr>
          <a:xfrm>
            <a:off x="425372" y="5301208"/>
            <a:ext cx="5184576" cy="1200329"/>
          </a:xfrm>
          <a:prstGeom prst="rect">
            <a:avLst/>
          </a:prstGeom>
          <a:noFill/>
        </p:spPr>
        <p:txBody>
          <a:bodyPr wrap="square" rtlCol="0">
            <a:spAutoFit/>
          </a:bodyPr>
          <a:lstStyle/>
          <a:p>
            <a:r>
              <a:rPr lang="en-GB" sz="2400" b="1" dirty="0">
                <a:solidFill>
                  <a:srgbClr val="FF0000"/>
                </a:solidFill>
              </a:rPr>
              <a:t>All students will have lessons in PSHCE and Games however these will NOT be examined.  </a:t>
            </a:r>
          </a:p>
        </p:txBody>
      </p:sp>
    </p:spTree>
    <p:extLst>
      <p:ext uri="{BB962C8B-B14F-4D97-AF65-F5344CB8AC3E}">
        <p14:creationId xmlns:p14="http://schemas.microsoft.com/office/powerpoint/2010/main" val="36183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101F34-DB52-4748-99F0-85C778FD4898}"/>
              </a:ext>
            </a:extLst>
          </p:cNvPr>
          <p:cNvSpPr>
            <a:spLocks noGrp="1"/>
          </p:cNvSpPr>
          <p:nvPr>
            <p:ph idx="1"/>
          </p:nvPr>
        </p:nvSpPr>
        <p:spPr>
          <a:xfrm>
            <a:off x="457200" y="548680"/>
            <a:ext cx="8229600" cy="5577483"/>
          </a:xfrm>
        </p:spPr>
        <p:txBody>
          <a:bodyPr>
            <a:normAutofit/>
          </a:bodyPr>
          <a:lstStyle/>
          <a:p>
            <a:pPr marL="0" indent="0">
              <a:buNone/>
            </a:pPr>
            <a:r>
              <a:rPr lang="en-GB" sz="3600" b="1" dirty="0">
                <a:solidFill>
                  <a:schemeClr val="tx2">
                    <a:lumMod val="60000"/>
                    <a:lumOff val="40000"/>
                  </a:schemeClr>
                </a:solidFill>
                <a:latin typeface="+mj-lt"/>
                <a:ea typeface="+mj-ea"/>
                <a:cs typeface="+mj-cs"/>
              </a:rPr>
              <a:t>Are there any restrictions to choices of A Level subjects if they have not been studied to GCSE Level?</a:t>
            </a:r>
          </a:p>
          <a:p>
            <a:pPr marL="0" indent="0">
              <a:buNone/>
            </a:pPr>
            <a:r>
              <a:rPr lang="en-GB" sz="3600" dirty="0"/>
              <a:t>Please see the Sixth Form Choices booklet via the attached link to check the requirements for each course (also on the next slide).</a:t>
            </a:r>
          </a:p>
          <a:p>
            <a:pPr marL="0" indent="0">
              <a:buNone/>
            </a:pPr>
            <a:endParaRPr lang="en-GB" sz="2000" dirty="0">
              <a:hlinkClick r:id="rId2"/>
            </a:endParaRPr>
          </a:p>
          <a:p>
            <a:pPr marL="0" indent="0">
              <a:buNone/>
            </a:pPr>
            <a:r>
              <a:rPr lang="en-GB" sz="2000" dirty="0" err="1">
                <a:hlinkClick r:id="rId3"/>
              </a:rPr>
              <a:t>Beths</a:t>
            </a:r>
            <a:r>
              <a:rPr lang="en-GB" sz="2000" dirty="0">
                <a:hlinkClick r:id="rId3"/>
              </a:rPr>
              <a:t> Grammar School - Year 12 Admissions</a:t>
            </a:r>
            <a:endParaRPr lang="en-GB" sz="3600" dirty="0"/>
          </a:p>
          <a:p>
            <a:endParaRPr lang="en-GB" dirty="0"/>
          </a:p>
          <a:p>
            <a:endParaRPr lang="en-GB" dirty="0"/>
          </a:p>
        </p:txBody>
      </p:sp>
    </p:spTree>
    <p:extLst>
      <p:ext uri="{BB962C8B-B14F-4D97-AF65-F5344CB8AC3E}">
        <p14:creationId xmlns:p14="http://schemas.microsoft.com/office/powerpoint/2010/main" val="1018789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018664-F8BA-2F3F-0944-6FB95152143C}"/>
              </a:ext>
            </a:extLst>
          </p:cNvPr>
          <p:cNvPicPr>
            <a:picLocks noChangeAspect="1"/>
          </p:cNvPicPr>
          <p:nvPr/>
        </p:nvPicPr>
        <p:blipFill rotWithShape="1">
          <a:blip r:embed="rId3"/>
          <a:srcRect l="32047" t="14625" r="30561" b="19563"/>
          <a:stretch/>
        </p:blipFill>
        <p:spPr bwMode="auto">
          <a:xfrm>
            <a:off x="1115616" y="182926"/>
            <a:ext cx="6577848" cy="62704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0673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9525"/>
            <a:ext cx="8229600" cy="1143000"/>
          </a:xfrm>
        </p:spPr>
        <p:txBody>
          <a:bodyPr>
            <a:normAutofit/>
          </a:bodyPr>
          <a:lstStyle/>
          <a:p>
            <a:pPr algn="ctr"/>
            <a:r>
              <a:rPr lang="en-GB" b="1" dirty="0">
                <a:solidFill>
                  <a:schemeClr val="tx2">
                    <a:lumMod val="60000"/>
                    <a:lumOff val="40000"/>
                  </a:schemeClr>
                </a:solidFill>
              </a:rPr>
              <a:t>What do you need to do next?</a:t>
            </a:r>
          </a:p>
        </p:txBody>
      </p:sp>
      <p:sp>
        <p:nvSpPr>
          <p:cNvPr id="32771" name="Rectangle 3"/>
          <p:cNvSpPr>
            <a:spLocks noGrp="1" noChangeArrowheads="1"/>
          </p:cNvSpPr>
          <p:nvPr>
            <p:ph idx="1"/>
          </p:nvPr>
        </p:nvSpPr>
        <p:spPr>
          <a:xfrm>
            <a:off x="457200" y="1196752"/>
            <a:ext cx="8229600" cy="4929411"/>
          </a:xfrm>
        </p:spPr>
        <p:txBody>
          <a:bodyPr>
            <a:normAutofit fontScale="92500" lnSpcReduction="10000"/>
          </a:bodyPr>
          <a:lstStyle/>
          <a:p>
            <a:r>
              <a:rPr lang="en-GB" b="1" dirty="0">
                <a:latin typeface="Calibri" pitchFamily="34" charset="0"/>
              </a:rPr>
              <a:t>Ensure that you have made FOUR choices plus a reserve.</a:t>
            </a:r>
          </a:p>
          <a:p>
            <a:r>
              <a:rPr lang="en-GB" b="1" dirty="0">
                <a:latin typeface="Calibri" pitchFamily="34" charset="0"/>
              </a:rPr>
              <a:t>Discuss with your tutor/Head of Year.</a:t>
            </a:r>
          </a:p>
          <a:p>
            <a:r>
              <a:rPr lang="en-GB" b="1" dirty="0">
                <a:latin typeface="Calibri" pitchFamily="34" charset="0"/>
              </a:rPr>
              <a:t>Speak to relevant Heads of Department/teachers if you’ve got questions.</a:t>
            </a:r>
          </a:p>
          <a:p>
            <a:r>
              <a:rPr lang="en-GB" b="1" dirty="0">
                <a:latin typeface="Calibri" pitchFamily="34" charset="0"/>
              </a:rPr>
              <a:t>Message them on Teams or email (addresses on website)</a:t>
            </a:r>
          </a:p>
          <a:p>
            <a:r>
              <a:rPr lang="en-GB" b="1" dirty="0">
                <a:latin typeface="Calibri" pitchFamily="34" charset="0"/>
              </a:rPr>
              <a:t>Complete the Options choices survey using the link in the Options booklet by </a:t>
            </a:r>
            <a:r>
              <a:rPr lang="en-GB" b="1" u="sng" dirty="0">
                <a:latin typeface="Calibri" pitchFamily="34" charset="0"/>
              </a:rPr>
              <a:t>3pm on the 2nd May.</a:t>
            </a:r>
            <a:endParaRPr lang="en-GB" b="1" dirty="0">
              <a:latin typeface="Calibri" pitchFamily="34" charset="0"/>
            </a:endParaRPr>
          </a:p>
        </p:txBody>
      </p:sp>
    </p:spTree>
    <p:extLst>
      <p:ext uri="{BB962C8B-B14F-4D97-AF65-F5344CB8AC3E}">
        <p14:creationId xmlns:p14="http://schemas.microsoft.com/office/powerpoint/2010/main" val="835881442"/>
      </p:ext>
    </p:extLst>
  </p:cSld>
  <p:clrMapOvr>
    <a:masterClrMapping/>
  </p:clrMapOvr>
  <p:transition advTm="1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normAutofit/>
          </a:bodyPr>
          <a:lstStyle/>
          <a:p>
            <a:r>
              <a:rPr lang="en-GB" b="1" dirty="0">
                <a:solidFill>
                  <a:schemeClr val="tx2">
                    <a:lumMod val="60000"/>
                    <a:lumOff val="40000"/>
                  </a:schemeClr>
                </a:solidFill>
              </a:rPr>
              <a:t>The English Baccalaureate (EBacc)</a:t>
            </a:r>
          </a:p>
        </p:txBody>
      </p:sp>
      <p:sp>
        <p:nvSpPr>
          <p:cNvPr id="5" name="Rectangle 4"/>
          <p:cNvSpPr/>
          <p:nvPr/>
        </p:nvSpPr>
        <p:spPr>
          <a:xfrm>
            <a:off x="251520" y="764704"/>
            <a:ext cx="8784976" cy="5454827"/>
          </a:xfrm>
          <a:prstGeom prst="rect">
            <a:avLst/>
          </a:prstGeom>
        </p:spPr>
        <p:txBody>
          <a:bodyPr wrap="square">
            <a:spAutoFit/>
          </a:bodyPr>
          <a:lstStyle/>
          <a:p>
            <a:pPr>
              <a:lnSpc>
                <a:spcPct val="107000"/>
              </a:lnSpc>
              <a:spcAft>
                <a:spcPts val="1500"/>
              </a:spcAft>
            </a:pPr>
            <a:r>
              <a:rPr lang="en-GB" sz="2000" dirty="0">
                <a:solidFill>
                  <a:srgbClr val="0B0C0C"/>
                </a:solidFill>
                <a:latin typeface="+mj-lt"/>
                <a:ea typeface="Times New Roman" panose="02020603050405020304" pitchFamily="18" charset="0"/>
                <a:cs typeface="Times New Roman" panose="02020603050405020304" pitchFamily="18" charset="0"/>
              </a:rPr>
              <a:t>The EBacc refers to a combination of subjects that </a:t>
            </a:r>
            <a:r>
              <a:rPr lang="en-GB" sz="2000" b="1" u="sng" dirty="0">
                <a:solidFill>
                  <a:srgbClr val="0B0C0C"/>
                </a:solidFill>
                <a:latin typeface="+mj-lt"/>
                <a:ea typeface="Times New Roman" panose="02020603050405020304" pitchFamily="18" charset="0"/>
                <a:cs typeface="Times New Roman" panose="02020603050405020304" pitchFamily="18" charset="0"/>
              </a:rPr>
              <a:t>the Government thinks is important for young people to study at GCSE</a:t>
            </a:r>
            <a:r>
              <a:rPr lang="en-GB" sz="2000" dirty="0">
                <a:solidFill>
                  <a:srgbClr val="0B0C0C"/>
                </a:solidFill>
                <a:latin typeface="+mj-lt"/>
                <a:ea typeface="Times New Roman" panose="02020603050405020304" pitchFamily="18" charset="0"/>
                <a:cs typeface="Times New Roman" panose="02020603050405020304" pitchFamily="18" charset="0"/>
              </a:rPr>
              <a:t>.</a:t>
            </a:r>
            <a:endParaRPr lang="en-GB" sz="1400" dirty="0">
              <a:latin typeface="+mj-lt"/>
              <a:ea typeface="Calibri" panose="020F0502020204030204" pitchFamily="34" charset="0"/>
              <a:cs typeface="Times New Roman" panose="02020603050405020304" pitchFamily="18" charset="0"/>
            </a:endParaRPr>
          </a:p>
          <a:p>
            <a:pPr>
              <a:lnSpc>
                <a:spcPct val="107000"/>
              </a:lnSpc>
              <a:spcBef>
                <a:spcPts val="1500"/>
              </a:spcBef>
              <a:spcAft>
                <a:spcPts val="1500"/>
              </a:spcAft>
            </a:pPr>
            <a:r>
              <a:rPr lang="en-GB" sz="2000" dirty="0">
                <a:solidFill>
                  <a:srgbClr val="0B0C0C"/>
                </a:solidFill>
                <a:latin typeface="+mj-lt"/>
                <a:ea typeface="Times New Roman" panose="02020603050405020304" pitchFamily="18" charset="0"/>
                <a:cs typeface="Times New Roman" panose="02020603050405020304" pitchFamily="18" charset="0"/>
              </a:rPr>
              <a:t>It includes:</a:t>
            </a:r>
            <a:endParaRPr lang="en-GB" sz="1400" dirty="0">
              <a:latin typeface="+mj-lt"/>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2000" dirty="0">
                <a:solidFill>
                  <a:srgbClr val="00B050"/>
                </a:solidFill>
                <a:latin typeface="+mj-lt"/>
                <a:ea typeface="Times New Roman" panose="02020603050405020304" pitchFamily="18" charset="0"/>
                <a:cs typeface="Times New Roman" panose="02020603050405020304" pitchFamily="18" charset="0"/>
              </a:rPr>
              <a:t>English Language and Literature</a:t>
            </a:r>
            <a:endParaRPr lang="en-GB" sz="1400" dirty="0">
              <a:solidFill>
                <a:srgbClr val="00B050"/>
              </a:solidFill>
              <a:latin typeface="+mj-lt"/>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2000" dirty="0">
                <a:solidFill>
                  <a:srgbClr val="00B0F0"/>
                </a:solidFill>
                <a:latin typeface="+mj-lt"/>
                <a:ea typeface="Times New Roman" panose="02020603050405020304" pitchFamily="18" charset="0"/>
                <a:cs typeface="Times New Roman" panose="02020603050405020304" pitchFamily="18" charset="0"/>
              </a:rPr>
              <a:t>Mathematics</a:t>
            </a:r>
            <a:endParaRPr lang="en-GB" sz="1400" dirty="0">
              <a:solidFill>
                <a:srgbClr val="00B0F0"/>
              </a:solidFill>
              <a:latin typeface="+mj-lt"/>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2000" dirty="0">
                <a:solidFill>
                  <a:srgbClr val="FF0000"/>
                </a:solidFill>
                <a:latin typeface="+mj-lt"/>
                <a:ea typeface="Times New Roman" panose="02020603050405020304" pitchFamily="18" charset="0"/>
                <a:cs typeface="Times New Roman" panose="02020603050405020304" pitchFamily="18" charset="0"/>
              </a:rPr>
              <a:t>2 Sciences</a:t>
            </a:r>
            <a:endParaRPr lang="en-GB" sz="1400" dirty="0">
              <a:solidFill>
                <a:srgbClr val="FF0000"/>
              </a:solidFill>
              <a:latin typeface="+mj-lt"/>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2000" dirty="0">
                <a:solidFill>
                  <a:srgbClr val="7030A0"/>
                </a:solidFill>
                <a:latin typeface="+mj-lt"/>
                <a:ea typeface="Times New Roman" panose="02020603050405020304" pitchFamily="18" charset="0"/>
                <a:cs typeface="Times New Roman" panose="02020603050405020304" pitchFamily="18" charset="0"/>
              </a:rPr>
              <a:t>Geography or History</a:t>
            </a:r>
            <a:endParaRPr lang="en-GB" sz="1400" dirty="0">
              <a:solidFill>
                <a:srgbClr val="7030A0"/>
              </a:solidFill>
              <a:latin typeface="+mj-lt"/>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en-GB" sz="2000" dirty="0">
                <a:solidFill>
                  <a:srgbClr val="C00000"/>
                </a:solidFill>
                <a:latin typeface="+mj-lt"/>
                <a:ea typeface="Times New Roman" panose="02020603050405020304" pitchFamily="18" charset="0"/>
                <a:cs typeface="Times New Roman" panose="02020603050405020304" pitchFamily="18" charset="0"/>
              </a:rPr>
              <a:t>A Modern or Ancient Language</a:t>
            </a:r>
            <a:endParaRPr lang="en-GB" sz="1400" dirty="0">
              <a:solidFill>
                <a:srgbClr val="C00000"/>
              </a:solidFill>
              <a:latin typeface="+mj-lt"/>
              <a:ea typeface="Calibri" panose="020F0502020204030204" pitchFamily="34" charset="0"/>
              <a:cs typeface="Times New Roman" panose="02020603050405020304" pitchFamily="18" charset="0"/>
            </a:endParaRPr>
          </a:p>
          <a:p>
            <a:pPr>
              <a:lnSpc>
                <a:spcPct val="107000"/>
              </a:lnSpc>
              <a:spcBef>
                <a:spcPts val="1500"/>
              </a:spcBef>
              <a:spcAft>
                <a:spcPts val="1500"/>
              </a:spcAft>
            </a:pPr>
            <a:r>
              <a:rPr lang="en-GB" sz="2000" dirty="0">
                <a:solidFill>
                  <a:srgbClr val="0B0C0C"/>
                </a:solidFill>
                <a:latin typeface="+mj-lt"/>
                <a:ea typeface="Times New Roman" panose="02020603050405020304" pitchFamily="18" charset="0"/>
                <a:cs typeface="Times New Roman" panose="02020603050405020304" pitchFamily="18" charset="0"/>
              </a:rPr>
              <a:t>A study by the Sutton Trust reveals that studying the EBacc can help improve a young person’s performance in English and Mathematics.</a:t>
            </a:r>
            <a:endParaRPr lang="en-GB" sz="1400" dirty="0">
              <a:latin typeface="+mj-lt"/>
              <a:ea typeface="Calibri" panose="020F0502020204030204" pitchFamily="34" charset="0"/>
              <a:cs typeface="Times New Roman" panose="02020603050405020304" pitchFamily="18" charset="0"/>
            </a:endParaRPr>
          </a:p>
          <a:p>
            <a:pPr>
              <a:lnSpc>
                <a:spcPct val="107000"/>
              </a:lnSpc>
              <a:spcBef>
                <a:spcPts val="1500"/>
              </a:spcBef>
              <a:spcAft>
                <a:spcPts val="1500"/>
              </a:spcAft>
            </a:pPr>
            <a:r>
              <a:rPr lang="en-GB" sz="2000" dirty="0">
                <a:solidFill>
                  <a:srgbClr val="0B0C0C"/>
                </a:solidFill>
                <a:latin typeface="+mj-lt"/>
                <a:ea typeface="Times New Roman" panose="02020603050405020304" pitchFamily="18" charset="0"/>
                <a:cs typeface="Times New Roman" panose="02020603050405020304" pitchFamily="18" charset="0"/>
              </a:rPr>
              <a:t>Research by the UCL Institute of Education shows that taking the EBacc enhances prospects for entering further education or employment.</a:t>
            </a:r>
            <a:endParaRPr lang="en-GB" sz="1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5932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19"/>
            <a:ext cx="8229600" cy="922114"/>
          </a:xfrm>
        </p:spPr>
        <p:txBody>
          <a:bodyPr/>
          <a:lstStyle/>
          <a:p>
            <a:r>
              <a:rPr lang="en-GB" b="1" dirty="0">
                <a:solidFill>
                  <a:schemeClr val="tx2">
                    <a:lumMod val="60000"/>
                    <a:lumOff val="40000"/>
                  </a:schemeClr>
                </a:solidFill>
              </a:rPr>
              <a:t>EBacc Choices </a:t>
            </a:r>
          </a:p>
        </p:txBody>
      </p:sp>
      <p:sp>
        <p:nvSpPr>
          <p:cNvPr id="3" name="Content Placeholder 2"/>
          <p:cNvSpPr>
            <a:spLocks noGrp="1"/>
          </p:cNvSpPr>
          <p:nvPr>
            <p:ph idx="1"/>
          </p:nvPr>
        </p:nvSpPr>
        <p:spPr>
          <a:xfrm>
            <a:off x="251520" y="850999"/>
            <a:ext cx="8229600" cy="4929411"/>
          </a:xfrm>
        </p:spPr>
        <p:txBody>
          <a:bodyPr>
            <a:normAutofit/>
          </a:bodyPr>
          <a:lstStyle/>
          <a:p>
            <a:pPr marL="0" indent="0">
              <a:buNone/>
            </a:pPr>
            <a:r>
              <a:rPr lang="en-GB" dirty="0"/>
              <a:t>All students are </a:t>
            </a:r>
            <a:r>
              <a:rPr lang="en-GB" u="sng" dirty="0"/>
              <a:t>strongly advised </a:t>
            </a:r>
            <a:r>
              <a:rPr lang="en-GB" dirty="0"/>
              <a:t>to study a Modern or Ancient Language</a:t>
            </a:r>
          </a:p>
          <a:p>
            <a:pPr lvl="1"/>
            <a:r>
              <a:rPr lang="en-GB" dirty="0">
                <a:solidFill>
                  <a:srgbClr val="00B0F0"/>
                </a:solidFill>
              </a:rPr>
              <a:t>Chinese Mandarin</a:t>
            </a:r>
          </a:p>
          <a:p>
            <a:pPr lvl="1"/>
            <a:r>
              <a:rPr lang="en-GB" dirty="0">
                <a:solidFill>
                  <a:srgbClr val="FF0000"/>
                </a:solidFill>
              </a:rPr>
              <a:t>French</a:t>
            </a:r>
          </a:p>
          <a:p>
            <a:pPr lvl="1"/>
            <a:r>
              <a:rPr lang="en-GB" dirty="0">
                <a:solidFill>
                  <a:srgbClr val="7030A0"/>
                </a:solidFill>
              </a:rPr>
              <a:t>German</a:t>
            </a:r>
          </a:p>
          <a:p>
            <a:pPr lvl="1"/>
            <a:r>
              <a:rPr lang="en-GB" dirty="0">
                <a:solidFill>
                  <a:srgbClr val="00B050"/>
                </a:solidFill>
              </a:rPr>
              <a:t>Spanish</a:t>
            </a:r>
          </a:p>
          <a:p>
            <a:pPr lvl="1"/>
            <a:r>
              <a:rPr lang="en-GB" dirty="0">
                <a:solidFill>
                  <a:schemeClr val="accent6">
                    <a:lumMod val="75000"/>
                  </a:schemeClr>
                </a:solidFill>
              </a:rPr>
              <a:t>Italian</a:t>
            </a:r>
            <a:r>
              <a:rPr lang="en-GB" dirty="0"/>
              <a:t> </a:t>
            </a:r>
          </a:p>
          <a:p>
            <a:pPr marL="457200" lvl="1" indent="0">
              <a:buNone/>
            </a:pPr>
            <a:endParaRPr lang="en-GB" dirty="0"/>
          </a:p>
        </p:txBody>
      </p:sp>
    </p:spTree>
    <p:extLst>
      <p:ext uri="{BB962C8B-B14F-4D97-AF65-F5344CB8AC3E}">
        <p14:creationId xmlns:p14="http://schemas.microsoft.com/office/powerpoint/2010/main" val="356662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D25EB9-AA14-A0AA-92F7-AC2AACAF1F40}"/>
              </a:ext>
            </a:extLst>
          </p:cNvPr>
          <p:cNvSpPr txBox="1">
            <a:spLocks/>
          </p:cNvSpPr>
          <p:nvPr/>
        </p:nvSpPr>
        <p:spPr>
          <a:xfrm>
            <a:off x="457200" y="476672"/>
            <a:ext cx="8229600" cy="194421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b="1" dirty="0">
                <a:solidFill>
                  <a:schemeClr val="tx2">
                    <a:lumMod val="60000"/>
                    <a:lumOff val="40000"/>
                  </a:schemeClr>
                </a:solidFill>
                <a:latin typeface="+mj-lt"/>
                <a:ea typeface="+mj-ea"/>
                <a:cs typeface="+mj-cs"/>
              </a:rPr>
              <a:t>Does Geology count towards the humanity aspect for EBacc?</a:t>
            </a:r>
          </a:p>
          <a:p>
            <a:pPr marL="0" indent="0">
              <a:buFont typeface="Arial" panose="020B0604020202020204" pitchFamily="34" charset="0"/>
              <a:buNone/>
            </a:pPr>
            <a:r>
              <a:rPr lang="en-GB" sz="3600" dirty="0"/>
              <a:t>No, Geology is not a humanities subject.</a:t>
            </a:r>
          </a:p>
          <a:p>
            <a:endParaRPr lang="en-GB" dirty="0"/>
          </a:p>
        </p:txBody>
      </p:sp>
      <p:sp>
        <p:nvSpPr>
          <p:cNvPr id="3" name="Content Placeholder 2">
            <a:extLst>
              <a:ext uri="{FF2B5EF4-FFF2-40B4-BE49-F238E27FC236}">
                <a16:creationId xmlns:a16="http://schemas.microsoft.com/office/drawing/2014/main" id="{6244BBD7-E282-CC40-7FCB-7319C183500F}"/>
              </a:ext>
            </a:extLst>
          </p:cNvPr>
          <p:cNvSpPr txBox="1">
            <a:spLocks/>
          </p:cNvSpPr>
          <p:nvPr/>
        </p:nvSpPr>
        <p:spPr>
          <a:xfrm>
            <a:off x="395536" y="2420888"/>
            <a:ext cx="8229600" cy="396044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b="1" dirty="0">
                <a:solidFill>
                  <a:schemeClr val="tx2">
                    <a:lumMod val="60000"/>
                    <a:lumOff val="40000"/>
                  </a:schemeClr>
                </a:solidFill>
                <a:latin typeface="+mj-lt"/>
                <a:ea typeface="+mj-ea"/>
                <a:cs typeface="+mj-cs"/>
              </a:rPr>
              <a:t>What languages count towards the language aspect for EBacc?</a:t>
            </a:r>
          </a:p>
          <a:p>
            <a:pPr marL="0" indent="0">
              <a:buFont typeface="Arial" panose="020B0604020202020204" pitchFamily="34" charset="0"/>
              <a:buNone/>
            </a:pPr>
            <a:r>
              <a:rPr lang="en-GB" sz="3600" dirty="0"/>
              <a:t>All modern foreign languages taught here at </a:t>
            </a:r>
            <a:r>
              <a:rPr lang="en-GB" sz="3600" dirty="0" err="1"/>
              <a:t>Beths</a:t>
            </a:r>
            <a:r>
              <a:rPr lang="en-GB" sz="3600" dirty="0"/>
              <a:t>. There are other languages too, which can be found using the following link:</a:t>
            </a:r>
          </a:p>
          <a:p>
            <a:pPr marL="0" indent="0">
              <a:buFont typeface="Arial" panose="020B0604020202020204" pitchFamily="34" charset="0"/>
              <a:buNone/>
            </a:pPr>
            <a:r>
              <a:rPr lang="en-GB" sz="2000" b="0" i="0" dirty="0">
                <a:effectLst/>
                <a:latin typeface="Segoe UI" panose="020B0502040204020203" pitchFamily="34" charset="0"/>
                <a:hlinkClick r:id="rId2"/>
              </a:rPr>
              <a:t>https://www.gov.uk/government/publications/english-baccalaureate-ebacc/english-baccalaureate-ebacc</a:t>
            </a:r>
            <a:endParaRPr lang="en-GB" sz="3600" dirty="0"/>
          </a:p>
          <a:p>
            <a:pPr marL="0" indent="0">
              <a:buFont typeface="Arial" panose="020B0604020202020204" pitchFamily="34" charset="0"/>
              <a:buNone/>
            </a:pPr>
            <a:endParaRPr lang="en-GB" sz="3600" dirty="0"/>
          </a:p>
          <a:p>
            <a:endParaRPr lang="en-GB" dirty="0"/>
          </a:p>
        </p:txBody>
      </p:sp>
    </p:spTree>
    <p:extLst>
      <p:ext uri="{BB962C8B-B14F-4D97-AF65-F5344CB8AC3E}">
        <p14:creationId xmlns:p14="http://schemas.microsoft.com/office/powerpoint/2010/main" val="4089638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301"/>
            <a:ext cx="8229600" cy="828997"/>
          </a:xfrm>
        </p:spPr>
        <p:txBody>
          <a:bodyPr/>
          <a:lstStyle/>
          <a:p>
            <a:r>
              <a:rPr lang="en-GB" b="1" dirty="0">
                <a:solidFill>
                  <a:schemeClr val="tx2">
                    <a:lumMod val="60000"/>
                    <a:lumOff val="40000"/>
                  </a:schemeClr>
                </a:solidFill>
              </a:rPr>
              <a:t>Option Choices</a:t>
            </a:r>
          </a:p>
        </p:txBody>
      </p:sp>
      <p:sp>
        <p:nvSpPr>
          <p:cNvPr id="3" name="Content Placeholder 2"/>
          <p:cNvSpPr>
            <a:spLocks noGrp="1"/>
          </p:cNvSpPr>
          <p:nvPr>
            <p:ph sz="half" idx="1"/>
          </p:nvPr>
        </p:nvSpPr>
        <p:spPr>
          <a:xfrm>
            <a:off x="457200" y="1500673"/>
            <a:ext cx="4191000" cy="5317655"/>
          </a:xfrm>
        </p:spPr>
        <p:txBody>
          <a:bodyPr>
            <a:normAutofit fontScale="85000" lnSpcReduction="20000"/>
          </a:bodyPr>
          <a:lstStyle/>
          <a:p>
            <a:pPr>
              <a:lnSpc>
                <a:spcPct val="107000"/>
              </a:lnSpc>
              <a:spcAft>
                <a:spcPts val="800"/>
              </a:spcAft>
            </a:pPr>
            <a:r>
              <a:rPr lang="en-GB" sz="2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Ancient History</a:t>
            </a:r>
          </a:p>
          <a:p>
            <a:pPr>
              <a:lnSpc>
                <a:spcPct val="107000"/>
              </a:lnSpc>
              <a:spcAft>
                <a:spcPts val="800"/>
              </a:spcAft>
            </a:pPr>
            <a:r>
              <a:rPr lang="en-GB" sz="24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Art and Design </a:t>
            </a:r>
          </a:p>
          <a:p>
            <a:pPr>
              <a:lnSpc>
                <a:spcPct val="107000"/>
              </a:lnSpc>
              <a:spcAft>
                <a:spcPts val="800"/>
              </a:spcAft>
            </a:pPr>
            <a:r>
              <a:rPr lang="en-GB" sz="24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Business</a:t>
            </a:r>
          </a:p>
          <a:p>
            <a:pPr>
              <a:lnSpc>
                <a:spcPct val="107000"/>
              </a:lnSpc>
              <a:spcAft>
                <a:spcPts val="800"/>
              </a:spcAft>
            </a:pPr>
            <a:r>
              <a:rPr lang="en-GB" sz="24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Chinese Mandarin</a:t>
            </a:r>
          </a:p>
          <a:p>
            <a:pPr>
              <a:lnSpc>
                <a:spcPct val="107000"/>
              </a:lnSpc>
              <a:spcAft>
                <a:spcPts val="800"/>
              </a:spcAft>
            </a:pPr>
            <a:r>
              <a:rPr lang="en-GB" sz="2400" kern="100"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Computer Science</a:t>
            </a:r>
          </a:p>
          <a:p>
            <a:pPr>
              <a:lnSpc>
                <a:spcPct val="107000"/>
              </a:lnSpc>
              <a:spcAft>
                <a:spcPts val="800"/>
              </a:spcAft>
            </a:pPr>
            <a:r>
              <a:rPr lang="en-GB" sz="2400" kern="100" dirty="0">
                <a:solidFill>
                  <a:srgbClr val="00B0F0"/>
                </a:solidFill>
                <a:latin typeface="Calibri" panose="020F0502020204030204" pitchFamily="34" charset="0"/>
                <a:ea typeface="Calibri" panose="020F0502020204030204" pitchFamily="34" charset="0"/>
                <a:cs typeface="Times New Roman" panose="02020603050405020304" pitchFamily="18" charset="0"/>
              </a:rPr>
              <a:t>Design Tech</a:t>
            </a:r>
          </a:p>
          <a:p>
            <a:pPr>
              <a:lnSpc>
                <a:spcPct val="107000"/>
              </a:lnSpc>
              <a:spcAft>
                <a:spcPts val="800"/>
              </a:spcAft>
            </a:pPr>
            <a:r>
              <a:rPr lang="en-GB" sz="2400"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Drama</a:t>
            </a:r>
          </a:p>
          <a:p>
            <a:pPr>
              <a:lnSpc>
                <a:spcPct val="107000"/>
              </a:lnSpc>
              <a:spcAft>
                <a:spcPts val="800"/>
              </a:spcAft>
            </a:pPr>
            <a:r>
              <a:rPr lang="en-GB" sz="2400" kern="100" dirty="0">
                <a:solidFill>
                  <a:srgbClr val="FF0000"/>
                </a:solidFill>
                <a:latin typeface="Calibri" panose="020F0502020204030204" pitchFamily="34" charset="0"/>
                <a:cs typeface="Times New Roman" panose="02020603050405020304" pitchFamily="18" charset="0"/>
              </a:rPr>
              <a:t>Economics</a:t>
            </a:r>
          </a:p>
          <a:p>
            <a:pPr>
              <a:lnSpc>
                <a:spcPct val="107000"/>
              </a:lnSpc>
              <a:spcAft>
                <a:spcPts val="800"/>
              </a:spcAft>
            </a:pPr>
            <a:r>
              <a:rPr lang="en-GB" sz="2400" kern="100" dirty="0">
                <a:solidFill>
                  <a:srgbClr val="0070C0"/>
                </a:solidFill>
                <a:latin typeface="Calibri" panose="020F0502020204030204" pitchFamily="34" charset="0"/>
                <a:cs typeface="Times New Roman" panose="02020603050405020304" pitchFamily="18" charset="0"/>
              </a:rPr>
              <a:t>Electronics</a:t>
            </a:r>
          </a:p>
          <a:p>
            <a:pPr>
              <a:lnSpc>
                <a:spcPct val="107000"/>
              </a:lnSpc>
              <a:spcAft>
                <a:spcPts val="800"/>
              </a:spcAft>
            </a:pPr>
            <a:r>
              <a:rPr lang="en-GB" sz="2400" kern="100" dirty="0">
                <a:solidFill>
                  <a:srgbClr val="00B050"/>
                </a:solidFill>
                <a:latin typeface="Calibri" panose="020F0502020204030204" pitchFamily="34" charset="0"/>
                <a:cs typeface="Times New Roman" panose="02020603050405020304" pitchFamily="18" charset="0"/>
              </a:rPr>
              <a:t>Engineering</a:t>
            </a:r>
          </a:p>
          <a:p>
            <a:pPr>
              <a:lnSpc>
                <a:spcPct val="107000"/>
              </a:lnSpc>
              <a:spcAft>
                <a:spcPts val="800"/>
              </a:spcAft>
            </a:pPr>
            <a:r>
              <a:rPr lang="en-GB" sz="2400" kern="100" dirty="0">
                <a:solidFill>
                  <a:srgbClr val="7030A0"/>
                </a:solidFill>
                <a:latin typeface="Calibri" panose="020F0502020204030204" pitchFamily="34" charset="0"/>
                <a:cs typeface="Times New Roman" panose="02020603050405020304" pitchFamily="18" charset="0"/>
              </a:rPr>
              <a:t>French</a:t>
            </a:r>
          </a:p>
          <a:p>
            <a:pPr>
              <a:lnSpc>
                <a:spcPct val="107000"/>
              </a:lnSpc>
              <a:spcAft>
                <a:spcPts val="800"/>
              </a:spcAft>
            </a:pPr>
            <a:r>
              <a:rPr lang="en-GB" sz="2400" kern="100" dirty="0">
                <a:solidFill>
                  <a:schemeClr val="tx1">
                    <a:lumMod val="95000"/>
                    <a:lumOff val="5000"/>
                  </a:schemeClr>
                </a:solidFill>
                <a:latin typeface="Calibri" panose="020F0502020204030204" pitchFamily="34" charset="0"/>
                <a:cs typeface="Times New Roman" panose="02020603050405020304" pitchFamily="18" charset="0"/>
              </a:rPr>
              <a:t>Geography</a:t>
            </a:r>
          </a:p>
          <a:p>
            <a:pPr>
              <a:lnSpc>
                <a:spcPct val="107000"/>
              </a:lnSpc>
              <a:spcAft>
                <a:spcPts val="800"/>
              </a:spcAft>
            </a:pPr>
            <a:endParaRPr lang="en-GB" sz="2400" kern="100" dirty="0">
              <a:solidFill>
                <a:schemeClr val="tx1">
                  <a:lumMod val="95000"/>
                  <a:lumOff val="5000"/>
                </a:schemeClr>
              </a:solidFill>
              <a:latin typeface="Calibri" panose="020F0502020204030204" pitchFamily="34" charset="0"/>
              <a:cs typeface="Times New Roman" panose="02020603050405020304" pitchFamily="18" charset="0"/>
            </a:endParaRPr>
          </a:p>
        </p:txBody>
      </p:sp>
      <p:sp>
        <p:nvSpPr>
          <p:cNvPr id="5" name="Content Placeholder 4"/>
          <p:cNvSpPr>
            <a:spLocks noGrp="1"/>
          </p:cNvSpPr>
          <p:nvPr>
            <p:ph sz="half" idx="2"/>
          </p:nvPr>
        </p:nvSpPr>
        <p:spPr>
          <a:xfrm>
            <a:off x="4397542" y="1540344"/>
            <a:ext cx="4038600" cy="5317655"/>
          </a:xfrm>
        </p:spPr>
        <p:txBody>
          <a:bodyPr>
            <a:normAutofit fontScale="85000" lnSpcReduction="20000"/>
          </a:bodyPr>
          <a:lstStyle/>
          <a:p>
            <a:pPr>
              <a:lnSpc>
                <a:spcPct val="107000"/>
              </a:lnSpc>
              <a:spcAft>
                <a:spcPts val="800"/>
              </a:spcAft>
            </a:pPr>
            <a:r>
              <a:rPr lang="en-GB" sz="2400" kern="100" dirty="0">
                <a:solidFill>
                  <a:srgbClr val="00B0F0"/>
                </a:solidFill>
                <a:latin typeface="Calibri" panose="020F0502020204030204" pitchFamily="34" charset="0"/>
                <a:cs typeface="Times New Roman" panose="02020603050405020304" pitchFamily="18" charset="0"/>
              </a:rPr>
              <a:t>Geology</a:t>
            </a:r>
          </a:p>
          <a:p>
            <a:pPr>
              <a:lnSpc>
                <a:spcPct val="107000"/>
              </a:lnSpc>
              <a:spcAft>
                <a:spcPts val="800"/>
              </a:spcAft>
            </a:pPr>
            <a:r>
              <a:rPr lang="en-GB" sz="2400" kern="100" dirty="0">
                <a:solidFill>
                  <a:srgbClr val="C00000"/>
                </a:solidFill>
                <a:latin typeface="Calibri" panose="020F0502020204030204" pitchFamily="34" charset="0"/>
                <a:cs typeface="Times New Roman" panose="02020603050405020304" pitchFamily="18" charset="0"/>
              </a:rPr>
              <a:t>German</a:t>
            </a:r>
          </a:p>
          <a:p>
            <a:pPr>
              <a:lnSpc>
                <a:spcPct val="107000"/>
              </a:lnSpc>
              <a:spcAft>
                <a:spcPts val="800"/>
              </a:spcAft>
            </a:pPr>
            <a:r>
              <a:rPr lang="en-GB" sz="2400" kern="100" dirty="0">
                <a:solidFill>
                  <a:srgbClr val="FF0000"/>
                </a:solidFill>
                <a:latin typeface="Calibri" panose="020F0502020204030204" pitchFamily="34" charset="0"/>
                <a:cs typeface="Times New Roman" panose="02020603050405020304" pitchFamily="18" charset="0"/>
              </a:rPr>
              <a:t>History</a:t>
            </a:r>
          </a:p>
          <a:p>
            <a:pPr>
              <a:lnSpc>
                <a:spcPct val="107000"/>
              </a:lnSpc>
              <a:spcAft>
                <a:spcPts val="800"/>
              </a:spcAft>
            </a:pPr>
            <a:r>
              <a:rPr lang="en-GB" sz="2400" kern="100" dirty="0">
                <a:solidFill>
                  <a:srgbClr val="0070C0"/>
                </a:solidFill>
                <a:latin typeface="Calibri" panose="020F0502020204030204" pitchFamily="34" charset="0"/>
                <a:cs typeface="Times New Roman" panose="02020603050405020304" pitchFamily="18" charset="0"/>
              </a:rPr>
              <a:t>Italian</a:t>
            </a:r>
          </a:p>
          <a:p>
            <a:pPr>
              <a:lnSpc>
                <a:spcPct val="107000"/>
              </a:lnSpc>
              <a:spcAft>
                <a:spcPts val="800"/>
              </a:spcAft>
            </a:pPr>
            <a:r>
              <a:rPr lang="en-GB" sz="2400" kern="100" dirty="0">
                <a:solidFill>
                  <a:srgbClr val="7030A0"/>
                </a:solidFill>
                <a:latin typeface="Calibri" panose="020F0502020204030204" pitchFamily="34" charset="0"/>
                <a:cs typeface="Times New Roman" panose="02020603050405020304" pitchFamily="18" charset="0"/>
              </a:rPr>
              <a:t>Music</a:t>
            </a:r>
          </a:p>
          <a:p>
            <a:pPr>
              <a:lnSpc>
                <a:spcPct val="107000"/>
              </a:lnSpc>
              <a:spcAft>
                <a:spcPts val="800"/>
              </a:spcAft>
            </a:pPr>
            <a:r>
              <a:rPr lang="en-GB" sz="2400" kern="100" dirty="0">
                <a:latin typeface="Calibri" panose="020F0502020204030204" pitchFamily="34" charset="0"/>
                <a:cs typeface="Times New Roman" panose="02020603050405020304" pitchFamily="18" charset="0"/>
              </a:rPr>
              <a:t>Photography</a:t>
            </a:r>
          </a:p>
          <a:p>
            <a:pPr>
              <a:lnSpc>
                <a:spcPct val="107000"/>
              </a:lnSpc>
              <a:spcAft>
                <a:spcPts val="800"/>
              </a:spcAft>
            </a:pPr>
            <a:r>
              <a:rPr lang="en-GB" sz="2400" kern="100" dirty="0">
                <a:solidFill>
                  <a:srgbClr val="00B0F0"/>
                </a:solidFill>
                <a:latin typeface="Calibri" panose="020F0502020204030204" pitchFamily="34" charset="0"/>
                <a:cs typeface="Times New Roman" panose="02020603050405020304" pitchFamily="18" charset="0"/>
              </a:rPr>
              <a:t>PE</a:t>
            </a:r>
          </a:p>
          <a:p>
            <a:pPr>
              <a:lnSpc>
                <a:spcPct val="107000"/>
              </a:lnSpc>
              <a:spcAft>
                <a:spcPts val="800"/>
              </a:spcAft>
            </a:pPr>
            <a:r>
              <a:rPr lang="en-GB" sz="2400" kern="100" dirty="0">
                <a:solidFill>
                  <a:srgbClr val="C00000"/>
                </a:solidFill>
                <a:latin typeface="Calibri" panose="020F0502020204030204" pitchFamily="34" charset="0"/>
                <a:cs typeface="Times New Roman" panose="02020603050405020304" pitchFamily="18" charset="0"/>
              </a:rPr>
              <a:t>Psychology</a:t>
            </a:r>
          </a:p>
          <a:p>
            <a:pPr>
              <a:lnSpc>
                <a:spcPct val="107000"/>
              </a:lnSpc>
              <a:spcAft>
                <a:spcPts val="800"/>
              </a:spcAft>
            </a:pPr>
            <a:r>
              <a:rPr lang="en-GB" sz="2400" kern="100" dirty="0">
                <a:solidFill>
                  <a:srgbClr val="FF0000"/>
                </a:solidFill>
                <a:latin typeface="Calibri" panose="020F0502020204030204" pitchFamily="34" charset="0"/>
                <a:cs typeface="Times New Roman" panose="02020603050405020304" pitchFamily="18" charset="0"/>
              </a:rPr>
              <a:t>RE</a:t>
            </a:r>
          </a:p>
          <a:p>
            <a:pPr>
              <a:lnSpc>
                <a:spcPct val="107000"/>
              </a:lnSpc>
              <a:spcAft>
                <a:spcPts val="800"/>
              </a:spcAft>
            </a:pPr>
            <a:r>
              <a:rPr lang="en-GB" sz="2400" kern="100" dirty="0">
                <a:solidFill>
                  <a:srgbClr val="0070C0"/>
                </a:solidFill>
                <a:latin typeface="Calibri" panose="020F0502020204030204" pitchFamily="34" charset="0"/>
                <a:cs typeface="Times New Roman" panose="02020603050405020304" pitchFamily="18" charset="0"/>
              </a:rPr>
              <a:t>Sociology</a:t>
            </a:r>
          </a:p>
          <a:p>
            <a:pPr>
              <a:lnSpc>
                <a:spcPct val="107000"/>
              </a:lnSpc>
              <a:spcAft>
                <a:spcPts val="800"/>
              </a:spcAft>
            </a:pPr>
            <a:r>
              <a:rPr lang="en-GB" sz="2400" kern="100" dirty="0">
                <a:solidFill>
                  <a:srgbClr val="00B050"/>
                </a:solidFill>
                <a:latin typeface="Calibri" panose="020F0502020204030204" pitchFamily="34" charset="0"/>
                <a:cs typeface="Times New Roman" panose="02020603050405020304" pitchFamily="18" charset="0"/>
              </a:rPr>
              <a:t>Spanish</a:t>
            </a:r>
          </a:p>
          <a:p>
            <a:pPr>
              <a:lnSpc>
                <a:spcPct val="107000"/>
              </a:lnSpc>
              <a:spcAft>
                <a:spcPts val="800"/>
              </a:spcAft>
            </a:pPr>
            <a:r>
              <a:rPr lang="en-GB" sz="2400" kern="100" dirty="0">
                <a:solidFill>
                  <a:srgbClr val="7030A0"/>
                </a:solidFill>
                <a:latin typeface="Calibri" panose="020F0502020204030204" pitchFamily="34" charset="0"/>
                <a:cs typeface="Times New Roman" panose="02020603050405020304" pitchFamily="18" charset="0"/>
              </a:rPr>
              <a:t>Statistics</a:t>
            </a:r>
          </a:p>
          <a:p>
            <a:pPr marL="0" indent="0">
              <a:lnSpc>
                <a:spcPct val="107000"/>
              </a:lnSpc>
              <a:spcAft>
                <a:spcPts val="800"/>
              </a:spcAft>
              <a:buNone/>
            </a:pPr>
            <a:endParaRPr lang="en-GB" sz="2400" kern="100" dirty="0">
              <a:solidFill>
                <a:srgbClr val="00B050"/>
              </a:solidFill>
              <a:latin typeface="Calibri" panose="020F0502020204030204" pitchFamily="34" charset="0"/>
              <a:cs typeface="Times New Roman" panose="02020603050405020304" pitchFamily="18" charset="0"/>
            </a:endParaRPr>
          </a:p>
        </p:txBody>
      </p:sp>
      <p:sp>
        <p:nvSpPr>
          <p:cNvPr id="4" name="Rectangle 3"/>
          <p:cNvSpPr/>
          <p:nvPr/>
        </p:nvSpPr>
        <p:spPr>
          <a:xfrm>
            <a:off x="6416842" y="5561282"/>
            <a:ext cx="2763670" cy="134644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3200" b="1" u="sng" dirty="0"/>
              <a:t>Running Total </a:t>
            </a:r>
          </a:p>
          <a:p>
            <a:pPr algn="ctr"/>
            <a:r>
              <a:rPr lang="en-GB" sz="3200" b="1" dirty="0"/>
              <a:t>6+4 = </a:t>
            </a:r>
            <a:r>
              <a:rPr lang="en-GB" sz="3200" b="1" u="sng" dirty="0"/>
              <a:t>10 GCSEs</a:t>
            </a:r>
          </a:p>
        </p:txBody>
      </p:sp>
      <p:sp>
        <p:nvSpPr>
          <p:cNvPr id="6" name="TextBox 5"/>
          <p:cNvSpPr txBox="1"/>
          <p:nvPr/>
        </p:nvSpPr>
        <p:spPr>
          <a:xfrm>
            <a:off x="197768" y="586238"/>
            <a:ext cx="8748464" cy="954107"/>
          </a:xfrm>
          <a:prstGeom prst="rect">
            <a:avLst/>
          </a:prstGeom>
          <a:noFill/>
        </p:spPr>
        <p:txBody>
          <a:bodyPr wrap="square" rtlCol="0">
            <a:spAutoFit/>
          </a:bodyPr>
          <a:lstStyle/>
          <a:p>
            <a:r>
              <a:rPr lang="en-GB" sz="2400" dirty="0"/>
              <a:t>In addition to the </a:t>
            </a:r>
            <a:r>
              <a:rPr lang="en-GB" sz="2400" b="1" u="sng" dirty="0"/>
              <a:t>6</a:t>
            </a:r>
            <a:r>
              <a:rPr lang="en-GB" sz="2400" dirty="0"/>
              <a:t> compulsory subjects, you need to choose </a:t>
            </a:r>
            <a:r>
              <a:rPr lang="en-GB" sz="3200" u="sng" dirty="0"/>
              <a:t>4</a:t>
            </a:r>
            <a:r>
              <a:rPr lang="en-GB" sz="2400" dirty="0"/>
              <a:t> options subjects from the list below. You must also pick a reserve.</a:t>
            </a:r>
          </a:p>
        </p:txBody>
      </p:sp>
    </p:spTree>
    <p:extLst>
      <p:ext uri="{BB962C8B-B14F-4D97-AF65-F5344CB8AC3E}">
        <p14:creationId xmlns:p14="http://schemas.microsoft.com/office/powerpoint/2010/main" val="40067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710" y="122130"/>
            <a:ext cx="6995120" cy="1143000"/>
          </a:xfrm>
        </p:spPr>
        <p:txBody>
          <a:bodyPr/>
          <a:lstStyle/>
          <a:p>
            <a:r>
              <a:rPr lang="en-GB" b="1" dirty="0">
                <a:solidFill>
                  <a:schemeClr val="tx2">
                    <a:lumMod val="60000"/>
                    <a:lumOff val="40000"/>
                  </a:schemeClr>
                </a:solidFill>
              </a:rPr>
              <a:t>The Decision Making process </a:t>
            </a:r>
          </a:p>
        </p:txBody>
      </p:sp>
      <p:sp>
        <p:nvSpPr>
          <p:cNvPr id="3" name="Content Placeholder 2"/>
          <p:cNvSpPr>
            <a:spLocks noGrp="1"/>
          </p:cNvSpPr>
          <p:nvPr>
            <p:ph idx="1"/>
          </p:nvPr>
        </p:nvSpPr>
        <p:spPr>
          <a:xfrm>
            <a:off x="307975" y="1055770"/>
            <a:ext cx="7630816" cy="5973630"/>
          </a:xfrm>
        </p:spPr>
        <p:txBody>
          <a:bodyPr>
            <a:noAutofit/>
          </a:bodyPr>
          <a:lstStyle/>
          <a:p>
            <a:pPr marL="0" indent="0">
              <a:buNone/>
            </a:pPr>
            <a:r>
              <a:rPr lang="en-GB" b="1" i="1" dirty="0">
                <a:solidFill>
                  <a:srgbClr val="7030A0"/>
                </a:solidFill>
              </a:rPr>
              <a:t>So where do you start?</a:t>
            </a:r>
          </a:p>
          <a:p>
            <a:pPr lvl="1"/>
            <a:r>
              <a:rPr lang="en-GB" dirty="0"/>
              <a:t>Consider your future career aspirations</a:t>
            </a:r>
          </a:p>
          <a:p>
            <a:pPr lvl="1"/>
            <a:r>
              <a:rPr lang="en-GB" dirty="0"/>
              <a:t>Consider your A Level thoughts (Check the sixth form website for requirements)</a:t>
            </a:r>
          </a:p>
          <a:p>
            <a:pPr lvl="1"/>
            <a:r>
              <a:rPr lang="en-GB" dirty="0"/>
              <a:t>Look at university websites, do they have specific GCSE requirements?</a:t>
            </a:r>
          </a:p>
          <a:p>
            <a:pPr lvl="1"/>
            <a:r>
              <a:rPr lang="en-GB" dirty="0"/>
              <a:t>You may not know exactly what job you want after education, but you may want to consider the type of industry you wish to go into. </a:t>
            </a:r>
          </a:p>
          <a:p>
            <a:pPr lvl="1"/>
            <a:r>
              <a:rPr lang="en-GB" dirty="0"/>
              <a:t>Aim for a </a:t>
            </a:r>
            <a:r>
              <a:rPr lang="en-GB" b="1" i="1" dirty="0"/>
              <a:t>‘broad and balanced’ </a:t>
            </a:r>
            <a:r>
              <a:rPr lang="en-GB" dirty="0"/>
              <a:t>range of subjects </a:t>
            </a:r>
          </a:p>
        </p:txBody>
      </p:sp>
      <p:sp>
        <p:nvSpPr>
          <p:cNvPr id="4" name="AutoShape 2" descr="Image result for clipart thin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clipart think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clipart thinki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Image result for clipart thinki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0830" y="0"/>
            <a:ext cx="1437134" cy="262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4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94292345"/>
              </p:ext>
            </p:extLst>
          </p:nvPr>
        </p:nvGraphicFramePr>
        <p:xfrm>
          <a:off x="467544" y="1688862"/>
          <a:ext cx="8136904" cy="4908491"/>
        </p:xfrm>
        <a:graphic>
          <a:graphicData uri="http://schemas.openxmlformats.org/drawingml/2006/table">
            <a:tbl>
              <a:tblPr firstRow="1" bandRow="1">
                <a:tableStyleId>{5940675A-B579-460E-94D1-54222C63F5DA}</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951070">
                <a:tc>
                  <a:txBody>
                    <a:bodyPr/>
                    <a:lstStyle/>
                    <a:p>
                      <a:r>
                        <a:rPr lang="en-GB" sz="2000" dirty="0"/>
                        <a:t>Choose subjects that you ENJOY</a:t>
                      </a:r>
                      <a:r>
                        <a:rPr lang="en-GB" sz="2000" baseline="0" dirty="0"/>
                        <a:t> and that you are good at (look at your reports) </a:t>
                      </a:r>
                      <a:endParaRPr lang="en-GB" sz="2000" dirty="0">
                        <a:solidFill>
                          <a:schemeClr val="tx1"/>
                        </a:solidFill>
                      </a:endParaRPr>
                    </a:p>
                  </a:txBody>
                  <a:tcPr>
                    <a:solidFill>
                      <a:srgbClr val="66FF66"/>
                    </a:solidFill>
                  </a:tcPr>
                </a:tc>
                <a:tc>
                  <a:txBody>
                    <a:bodyPr/>
                    <a:lstStyle/>
                    <a:p>
                      <a:r>
                        <a:rPr lang="en-GB" sz="2000" dirty="0">
                          <a:solidFill>
                            <a:schemeClr val="tx1"/>
                          </a:solidFill>
                        </a:rPr>
                        <a:t>Do not</a:t>
                      </a:r>
                      <a:r>
                        <a:rPr lang="en-GB" sz="2000" baseline="0" dirty="0">
                          <a:solidFill>
                            <a:schemeClr val="tx1"/>
                          </a:solidFill>
                        </a:rPr>
                        <a:t> let friends influence your decision – this is your future.</a:t>
                      </a:r>
                      <a:endParaRPr lang="en-GB" sz="2000" dirty="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10000"/>
                  </a:ext>
                </a:extLst>
              </a:tr>
              <a:tr h="885131">
                <a:tc>
                  <a:txBody>
                    <a:bodyPr/>
                    <a:lstStyle/>
                    <a:p>
                      <a:r>
                        <a:rPr lang="en-GB" sz="2000" dirty="0"/>
                        <a:t>Ensure</a:t>
                      </a:r>
                      <a:r>
                        <a:rPr lang="en-GB" sz="2000" baseline="0" dirty="0"/>
                        <a:t> that the chosen subjects will hold your interest for 2 full years </a:t>
                      </a:r>
                      <a:endParaRPr lang="en-GB" sz="2000" dirty="0">
                        <a:solidFill>
                          <a:schemeClr val="tx1"/>
                        </a:solidFill>
                      </a:endParaRPr>
                    </a:p>
                  </a:txBody>
                  <a:tcPr>
                    <a:solidFill>
                      <a:srgbClr val="66FF66"/>
                    </a:solidFill>
                  </a:tcPr>
                </a:tc>
                <a:tc>
                  <a:txBody>
                    <a:bodyPr/>
                    <a:lstStyle/>
                    <a:p>
                      <a:r>
                        <a:rPr lang="en-GB" sz="2000" dirty="0">
                          <a:solidFill>
                            <a:schemeClr val="tx1"/>
                          </a:solidFill>
                        </a:rPr>
                        <a:t>Do not select subjects based on which teacher you think you will have </a:t>
                      </a:r>
                    </a:p>
                  </a:txBody>
                  <a:tcPr>
                    <a:solidFill>
                      <a:schemeClr val="accent2">
                        <a:lumMod val="40000"/>
                        <a:lumOff val="60000"/>
                      </a:schemeClr>
                    </a:solidFill>
                  </a:tcPr>
                </a:tc>
                <a:extLst>
                  <a:ext uri="{0D108BD9-81ED-4DB2-BD59-A6C34878D82A}">
                    <a16:rowId xmlns:a16="http://schemas.microsoft.com/office/drawing/2014/main" val="10001"/>
                  </a:ext>
                </a:extLst>
              </a:tr>
              <a:tr h="1239273">
                <a:tc>
                  <a:txBody>
                    <a:bodyPr/>
                    <a:lstStyle/>
                    <a:p>
                      <a:r>
                        <a:rPr lang="en-GB" sz="2000" dirty="0"/>
                        <a:t>Read the assessment</a:t>
                      </a:r>
                      <a:r>
                        <a:rPr lang="en-GB" sz="2000" baseline="0" dirty="0"/>
                        <a:t> guidance on the options booklet – will you sit 100% written exams or are there controlled assessments?</a:t>
                      </a:r>
                      <a:endParaRPr lang="en-GB" sz="2000" dirty="0">
                        <a:solidFill>
                          <a:schemeClr val="tx1"/>
                        </a:solidFill>
                      </a:endParaRPr>
                    </a:p>
                  </a:txBody>
                  <a:tcPr>
                    <a:solidFill>
                      <a:srgbClr val="66FF66"/>
                    </a:solidFill>
                  </a:tcPr>
                </a:tc>
                <a:tc>
                  <a:txBody>
                    <a:bodyPr/>
                    <a:lstStyle/>
                    <a:p>
                      <a:r>
                        <a:rPr lang="en-GB" sz="2000" dirty="0">
                          <a:solidFill>
                            <a:schemeClr val="tx1"/>
                          </a:solidFill>
                        </a:rPr>
                        <a:t>There is no such</a:t>
                      </a:r>
                      <a:r>
                        <a:rPr lang="en-GB" sz="2000" baseline="0" dirty="0">
                          <a:solidFill>
                            <a:schemeClr val="tx1"/>
                          </a:solidFill>
                        </a:rPr>
                        <a:t> thing as an </a:t>
                      </a:r>
                      <a:r>
                        <a:rPr lang="en-GB" sz="2000" b="1" baseline="0" dirty="0">
                          <a:solidFill>
                            <a:schemeClr val="tx1"/>
                          </a:solidFill>
                        </a:rPr>
                        <a:t>‘easy GCSE’. </a:t>
                      </a:r>
                      <a:endParaRPr lang="en-GB" sz="2000" b="1" dirty="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10002"/>
                  </a:ext>
                </a:extLst>
              </a:tr>
              <a:tr h="982543">
                <a:tc>
                  <a:txBody>
                    <a:bodyPr/>
                    <a:lstStyle/>
                    <a:p>
                      <a:r>
                        <a:rPr lang="en-GB" sz="2000" dirty="0"/>
                        <a:t>Think</a:t>
                      </a:r>
                      <a:r>
                        <a:rPr lang="en-GB" sz="2000" baseline="0" dirty="0"/>
                        <a:t> about your current skills and consider if you think they are enough for the subject (e.g. Art, Drama, PE) </a:t>
                      </a:r>
                      <a:endParaRPr lang="en-GB" sz="2000" dirty="0">
                        <a:solidFill>
                          <a:schemeClr val="tx1"/>
                        </a:solidFill>
                      </a:endParaRPr>
                    </a:p>
                  </a:txBody>
                  <a:tcPr>
                    <a:solidFill>
                      <a:srgbClr val="66FF66"/>
                    </a:solidFill>
                  </a:tcPr>
                </a:tc>
                <a:tc>
                  <a:txBody>
                    <a:bodyPr/>
                    <a:lstStyle/>
                    <a:p>
                      <a:r>
                        <a:rPr lang="en-GB" sz="2000" dirty="0">
                          <a:solidFill>
                            <a:schemeClr val="tx1"/>
                          </a:solidFill>
                        </a:rPr>
                        <a:t>Do not opt for more than one creative subject, unless agreed with the Head of Subject.</a:t>
                      </a:r>
                    </a:p>
                  </a:txBody>
                  <a:tcPr>
                    <a:solidFill>
                      <a:schemeClr val="accent2">
                        <a:lumMod val="40000"/>
                        <a:lumOff val="60000"/>
                      </a:schemeClr>
                    </a:solidFill>
                  </a:tcPr>
                </a:tc>
                <a:extLst>
                  <a:ext uri="{0D108BD9-81ED-4DB2-BD59-A6C34878D82A}">
                    <a16:rowId xmlns:a16="http://schemas.microsoft.com/office/drawing/2014/main" val="10003"/>
                  </a:ext>
                </a:extLst>
              </a:tr>
              <a:tr h="689093">
                <a:tc>
                  <a:txBody>
                    <a:bodyPr/>
                    <a:lstStyle/>
                    <a:p>
                      <a:r>
                        <a:rPr lang="en-GB" sz="2000" dirty="0">
                          <a:solidFill>
                            <a:schemeClr val="tx1"/>
                          </a:solidFill>
                        </a:rPr>
                        <a:t>Research careers, university courses etc. and speak to your</a:t>
                      </a:r>
                      <a:r>
                        <a:rPr lang="en-GB" sz="2000" baseline="0" dirty="0">
                          <a:solidFill>
                            <a:schemeClr val="tx1"/>
                          </a:solidFill>
                        </a:rPr>
                        <a:t> teachers</a:t>
                      </a:r>
                      <a:endParaRPr lang="en-GB" sz="2000" dirty="0">
                        <a:solidFill>
                          <a:schemeClr val="tx1"/>
                        </a:solidFill>
                      </a:endParaRPr>
                    </a:p>
                  </a:txBody>
                  <a:tcPr>
                    <a:solidFill>
                      <a:srgbClr val="66FF66"/>
                    </a:solidFill>
                  </a:tcPr>
                </a:tc>
                <a:tc>
                  <a:txBody>
                    <a:bodyPr/>
                    <a:lstStyle/>
                    <a:p>
                      <a:endParaRPr lang="en-GB" sz="2000" dirty="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10004"/>
                  </a:ext>
                </a:extLst>
              </a:tr>
            </a:tbl>
          </a:graphicData>
        </a:graphic>
      </p:graphicFrame>
      <p:pic>
        <p:nvPicPr>
          <p:cNvPr id="2052" name="Picture 4" descr="Image result for the dos and do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9127" y="-39732"/>
            <a:ext cx="3888432" cy="1544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he dos and don'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911" r="50000" b="9780"/>
          <a:stretch/>
        </p:blipFill>
        <p:spPr bwMode="auto">
          <a:xfrm>
            <a:off x="755576" y="215904"/>
            <a:ext cx="1332148" cy="12892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the dos and don'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10911" b="9780"/>
          <a:stretch/>
        </p:blipFill>
        <p:spPr bwMode="auto">
          <a:xfrm>
            <a:off x="6948264" y="215903"/>
            <a:ext cx="1332148" cy="128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7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tx2">
                    <a:lumMod val="60000"/>
                    <a:lumOff val="40000"/>
                  </a:schemeClr>
                </a:solidFill>
              </a:rPr>
              <a:t>Frequently asked questions</a:t>
            </a:r>
          </a:p>
        </p:txBody>
      </p:sp>
      <p:sp>
        <p:nvSpPr>
          <p:cNvPr id="4" name="Content Placeholder 3"/>
          <p:cNvSpPr>
            <a:spLocks noGrp="1"/>
          </p:cNvSpPr>
          <p:nvPr>
            <p:ph idx="1"/>
          </p:nvPr>
        </p:nvSpPr>
        <p:spPr>
          <a:xfrm>
            <a:off x="457200" y="1340768"/>
            <a:ext cx="8229600" cy="5040560"/>
          </a:xfrm>
        </p:spPr>
        <p:txBody>
          <a:bodyPr>
            <a:normAutofit/>
          </a:bodyPr>
          <a:lstStyle/>
          <a:p>
            <a:pPr marL="0" indent="0">
              <a:buNone/>
            </a:pPr>
            <a:r>
              <a:rPr lang="en-GB" sz="3600" b="1" dirty="0">
                <a:solidFill>
                  <a:schemeClr val="tx2">
                    <a:lumMod val="60000"/>
                    <a:lumOff val="40000"/>
                  </a:schemeClr>
                </a:solidFill>
                <a:latin typeface="+mj-lt"/>
                <a:ea typeface="+mj-ea"/>
                <a:cs typeface="+mj-cs"/>
              </a:rPr>
              <a:t>Can my child do more than 10 GCSEs?</a:t>
            </a:r>
          </a:p>
          <a:p>
            <a:pPr marL="0" indent="0">
              <a:buNone/>
            </a:pPr>
            <a:r>
              <a:rPr lang="en-GB" dirty="0"/>
              <a:t>We only timetable for students to complete 10 however some students do complete additional GCSEs (often community languages) externally.</a:t>
            </a:r>
          </a:p>
          <a:p>
            <a:pPr marL="0" indent="0">
              <a:buNone/>
            </a:pPr>
            <a:endParaRPr lang="en-GB" dirty="0"/>
          </a:p>
          <a:p>
            <a:pPr marL="0" indent="0">
              <a:buNone/>
            </a:pPr>
            <a:r>
              <a:rPr lang="en-GB" dirty="0"/>
              <a:t>We also very strongly discourage students from sitting GCSEs early externally as these rarely result in the grade the student would have got in Year 11.</a:t>
            </a:r>
          </a:p>
        </p:txBody>
      </p:sp>
    </p:spTree>
    <p:extLst>
      <p:ext uri="{BB962C8B-B14F-4D97-AF65-F5344CB8AC3E}">
        <p14:creationId xmlns:p14="http://schemas.microsoft.com/office/powerpoint/2010/main" val="1122918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BETHS_Template.pptx" id="{37A45261-3E5B-46A2-B730-AF3FCA6075E6}" vid="{FB65A28F-C332-4C7A-BCC3-D930546A3C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020A8A9908DB4184E95AFBA212413E" ma:contentTypeVersion="17" ma:contentTypeDescription="Create a new document." ma:contentTypeScope="" ma:versionID="7c496ae03a0fc74460384d29e630b1aa">
  <xsd:schema xmlns:xsd="http://www.w3.org/2001/XMLSchema" xmlns:xs="http://www.w3.org/2001/XMLSchema" xmlns:p="http://schemas.microsoft.com/office/2006/metadata/properties" xmlns:ns3="8533f933-0706-43a5-bc25-008d25dadbd0" xmlns:ns4="f0856db0-2ff4-437a-8394-bb73e87a07d9" targetNamespace="http://schemas.microsoft.com/office/2006/metadata/properties" ma:root="true" ma:fieldsID="36799d75578f8fba17143e1b568ca746" ns3:_="" ns4:_="">
    <xsd:import namespace="8533f933-0706-43a5-bc25-008d25dadbd0"/>
    <xsd:import namespace="f0856db0-2ff4-437a-8394-bb73e87a07d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33f933-0706-43a5-bc25-008d25dadb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856db0-2ff4-437a-8394-bb73e87a07d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533f933-0706-43a5-bc25-008d25dadbd0" xsi:nil="true"/>
  </documentManagement>
</p:properties>
</file>

<file path=customXml/itemProps1.xml><?xml version="1.0" encoding="utf-8"?>
<ds:datastoreItem xmlns:ds="http://schemas.openxmlformats.org/officeDocument/2006/customXml" ds:itemID="{E9D9381D-800F-4264-82FE-50FD74726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33f933-0706-43a5-bc25-008d25dadbd0"/>
    <ds:schemaRef ds:uri="f0856db0-2ff4-437a-8394-bb73e87a07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743581-2AED-4EE5-9FE9-4A16310EE7AF}">
  <ds:schemaRefs>
    <ds:schemaRef ds:uri="http://schemas.microsoft.com/sharepoint/v3/contenttype/forms"/>
  </ds:schemaRefs>
</ds:datastoreItem>
</file>

<file path=customXml/itemProps3.xml><?xml version="1.0" encoding="utf-8"?>
<ds:datastoreItem xmlns:ds="http://schemas.openxmlformats.org/officeDocument/2006/customXml" ds:itemID="{1BEB8556-5889-400D-B887-61F5DAAFFE47}">
  <ds:schemaRefs>
    <ds:schemaRef ds:uri="f0856db0-2ff4-437a-8394-bb73e87a07d9"/>
    <ds:schemaRef ds:uri="http://www.w3.org/XML/1998/namespace"/>
    <ds:schemaRef ds:uri="http://purl.org/dc/dcmitype/"/>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8533f933-0706-43a5-bc25-008d25dadbd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1100</TotalTime>
  <Words>1436</Words>
  <Application>Microsoft Office PowerPoint</Application>
  <PresentationFormat>On-screen Show (4:3)</PresentationFormat>
  <Paragraphs>158</Paragraphs>
  <Slides>22</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Consolas</vt:lpstr>
      <vt:lpstr>Segoe UI</vt:lpstr>
      <vt:lpstr>Segoe UI Semibold</vt:lpstr>
      <vt:lpstr>Symbol</vt:lpstr>
      <vt:lpstr>Wingdings</vt:lpstr>
      <vt:lpstr>Office Theme</vt:lpstr>
      <vt:lpstr>White Template</vt:lpstr>
      <vt:lpstr>Year 9 into 10  GCSE Options 2025-27</vt:lpstr>
      <vt:lpstr>Curriculum Pathway (Core Subjects) Stage 1 – The compulsory subjects  </vt:lpstr>
      <vt:lpstr>The English Baccalaureate (EBacc)</vt:lpstr>
      <vt:lpstr>EBacc Choices </vt:lpstr>
      <vt:lpstr>PowerPoint Presentation</vt:lpstr>
      <vt:lpstr>Option Choices</vt:lpstr>
      <vt:lpstr>The Decision Making process </vt:lpstr>
      <vt:lpstr>PowerPoint Presentation</vt:lpstr>
      <vt:lpstr>Frequently asked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need to do next?</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9 into 10  GCSE Options</dc:title>
  <dc:creator/>
  <cp:lastModifiedBy>Ms S. King</cp:lastModifiedBy>
  <cp:revision>61</cp:revision>
  <cp:lastPrinted>2025-03-13T14:25:43Z</cp:lastPrinted>
  <dcterms:created xsi:type="dcterms:W3CDTF">2018-03-18T17:52:52Z</dcterms:created>
  <dcterms:modified xsi:type="dcterms:W3CDTF">2025-04-24T14:12:02Z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0x010100C9020A8A9908DB4184E95AFBA212413E</vt:lpwstr>
  </property>
</Properties>
</file>