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601200" cy="12801600" type="A3"/>
  <p:notesSz cx="6797675" cy="9926638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1CA385"/>
    <a:srgbClr val="BD382F"/>
    <a:srgbClr val="C0C0C0"/>
    <a:srgbClr val="FFD700"/>
    <a:srgbClr val="D79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E4EB2-23CE-45CB-8196-85B528C20B8A}" v="1" dt="2021-05-11T18:00:57.92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4660"/>
  </p:normalViewPr>
  <p:slideViewPr>
    <p:cSldViewPr showGuides="1">
      <p:cViewPr>
        <p:scale>
          <a:sx n="106" d="100"/>
          <a:sy n="106" d="100"/>
        </p:scale>
        <p:origin x="1986" y="-1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6/18/2025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67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64723" rtl="0" eaLnBrk="1" latinLnBrk="0" hangingPunct="1">
        <a:lnSpc>
          <a:spcPct val="90000"/>
        </a:lnSpc>
        <a:spcBef>
          <a:spcPct val="0"/>
        </a:spcBef>
        <a:buNone/>
        <a:defRPr sz="2617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9476" indent="-179476" algn="l" defTabSz="664723" rtl="0" eaLnBrk="1" latinLnBrk="0" hangingPunct="1">
        <a:lnSpc>
          <a:spcPct val="90000"/>
        </a:lnSpc>
        <a:spcBef>
          <a:spcPts val="1018"/>
        </a:spcBef>
        <a:buFont typeface="Euphemia" pitchFamily="34" charset="0"/>
        <a:buChar char="›"/>
        <a:defRPr sz="2035" kern="1200">
          <a:solidFill>
            <a:schemeClr val="tx1"/>
          </a:solidFill>
          <a:latin typeface="+mn-lt"/>
          <a:ea typeface="+mn-ea"/>
          <a:cs typeface="+mn-cs"/>
        </a:defRPr>
      </a:lvl1pPr>
      <a:lvl2pPr marL="445367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745" kern="1200">
          <a:solidFill>
            <a:schemeClr val="tx1"/>
          </a:solidFill>
          <a:latin typeface="+mn-lt"/>
          <a:ea typeface="+mn-ea"/>
          <a:cs typeface="+mn-cs"/>
        </a:defRPr>
      </a:lvl2pPr>
      <a:lvl3pPr marL="711255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454" kern="1200">
          <a:solidFill>
            <a:schemeClr val="tx1"/>
          </a:solidFill>
          <a:latin typeface="+mn-lt"/>
          <a:ea typeface="+mn-ea"/>
          <a:cs typeface="+mn-cs"/>
        </a:defRPr>
      </a:lvl3pPr>
      <a:lvl4pPr marL="977144" indent="-179476" algn="l" defTabSz="664723" rtl="0" eaLnBrk="1" latinLnBrk="0" hangingPunct="1">
        <a:lnSpc>
          <a:spcPct val="90000"/>
        </a:lnSpc>
        <a:spcBef>
          <a:spcPts val="437"/>
        </a:spcBef>
        <a:buFont typeface="Arial" pitchFamily="34" charset="0"/>
        <a:buChar char="–"/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24303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50892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77481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040703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309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06593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1pPr>
      <a:lvl2pPr marL="332361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64723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3pPr>
      <a:lvl4pPr marL="997087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329448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661811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994174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326535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658898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6048" userDrawn="1">
          <p15:clr>
            <a:srgbClr val="F26B43"/>
          </p15:clr>
        </p15:guide>
        <p15:guide id="3" pos="344" userDrawn="1">
          <p15:clr>
            <a:srgbClr val="F26B43"/>
          </p15:clr>
        </p15:guide>
        <p15:guide id="4" pos="1544" userDrawn="1">
          <p15:clr>
            <a:srgbClr val="F26B43"/>
          </p15:clr>
        </p15:guide>
        <p15:guide id="5" pos="1728" userDrawn="1">
          <p15:clr>
            <a:srgbClr val="F26B43"/>
          </p15:clr>
        </p15:guide>
        <p15:guide id="6" pos="2936" userDrawn="1">
          <p15:clr>
            <a:srgbClr val="F26B43"/>
          </p15:clr>
        </p15:guide>
        <p15:guide id="7" pos="3112" userDrawn="1">
          <p15:clr>
            <a:srgbClr val="F26B43"/>
          </p15:clr>
        </p15:guide>
        <p15:guide id="8" pos="4320" userDrawn="1">
          <p15:clr>
            <a:srgbClr val="F26B43"/>
          </p15:clr>
        </p15:guide>
        <p15:guide id="9" pos="4504" userDrawn="1">
          <p15:clr>
            <a:srgbClr val="F26B43"/>
          </p15:clr>
        </p15:guide>
        <p15:guide id="10" pos="5704" userDrawn="1">
          <p15:clr>
            <a:srgbClr val="F26B43"/>
          </p15:clr>
        </p15:guide>
        <p15:guide id="11" orient="horz" userDrawn="1">
          <p15:clr>
            <a:srgbClr val="F26B43"/>
          </p15:clr>
        </p15:guide>
        <p15:guide id="12" orient="horz" pos="8064" userDrawn="1">
          <p15:clr>
            <a:srgbClr val="F26B43"/>
          </p15:clr>
        </p15:guide>
        <p15:guide id="13" orient="horz" pos="320" userDrawn="1">
          <p15:clr>
            <a:srgbClr val="F26B43"/>
          </p15:clr>
        </p15:guide>
        <p15:guide id="14" orient="horz" pos="992" userDrawn="1">
          <p15:clr>
            <a:srgbClr val="F26B43"/>
          </p15:clr>
        </p15:guide>
        <p15:guide id="15" orient="horz" pos="1440" userDrawn="1">
          <p15:clr>
            <a:srgbClr val="F26B43"/>
          </p15:clr>
        </p15:guide>
        <p15:guide id="16" orient="horz" pos="2120" userDrawn="1">
          <p15:clr>
            <a:srgbClr val="F26B43"/>
          </p15:clr>
        </p15:guide>
        <p15:guide id="17" orient="horz" pos="2568" userDrawn="1">
          <p15:clr>
            <a:srgbClr val="F26B43"/>
          </p15:clr>
        </p15:guide>
        <p15:guide id="18" orient="horz" pos="3240" userDrawn="1">
          <p15:clr>
            <a:srgbClr val="F26B43"/>
          </p15:clr>
        </p15:guide>
        <p15:guide id="19" orient="horz" pos="3696" userDrawn="1">
          <p15:clr>
            <a:srgbClr val="F26B43"/>
          </p15:clr>
        </p15:guide>
        <p15:guide id="20" orient="horz" pos="4368" userDrawn="1">
          <p15:clr>
            <a:srgbClr val="F26B43"/>
          </p15:clr>
        </p15:guide>
        <p15:guide id="21" orient="horz" pos="4824" userDrawn="1">
          <p15:clr>
            <a:srgbClr val="F26B43"/>
          </p15:clr>
        </p15:guide>
        <p15:guide id="22" orient="horz" pos="5496" userDrawn="1">
          <p15:clr>
            <a:srgbClr val="F26B43"/>
          </p15:clr>
        </p15:guide>
        <p15:guide id="23" orient="horz" pos="5944" userDrawn="1">
          <p15:clr>
            <a:srgbClr val="F26B43"/>
          </p15:clr>
        </p15:guide>
        <p15:guide id="24" orient="horz" pos="6624" userDrawn="1">
          <p15:clr>
            <a:srgbClr val="F26B43"/>
          </p15:clr>
        </p15:guide>
        <p15:guide id="25" orient="horz" pos="7072" userDrawn="1">
          <p15:clr>
            <a:srgbClr val="F26B43"/>
          </p15:clr>
        </p15:guide>
        <p15:guide id="26" orient="horz" pos="77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C45A925E-B857-48EE-82E2-1274046EDD9E}"/>
              </a:ext>
            </a:extLst>
          </p:cNvPr>
          <p:cNvSpPr/>
          <p:nvPr/>
        </p:nvSpPr>
        <p:spPr>
          <a:xfrm>
            <a:off x="544830" y="1416712"/>
            <a:ext cx="3246829" cy="1025380"/>
          </a:xfrm>
          <a:prstGeom prst="leftArrow">
            <a:avLst>
              <a:gd name="adj1" fmla="val 49628"/>
              <a:gd name="adj2" fmla="val 6771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8D7658D9-2FFA-4A69-86F7-F142060F563F}"/>
              </a:ext>
            </a:extLst>
          </p:cNvPr>
          <p:cNvSpPr/>
          <p:nvPr/>
        </p:nvSpPr>
        <p:spPr>
          <a:xfrm rot="16200000" flipH="1">
            <a:off x="54522" y="3988701"/>
            <a:ext cx="2294448" cy="1258050"/>
          </a:xfrm>
          <a:custGeom>
            <a:avLst/>
            <a:gdLst>
              <a:gd name="connsiteX0" fmla="*/ 0 w 2307147"/>
              <a:gd name="connsiteY0" fmla="*/ 1233564 h 2467128"/>
              <a:gd name="connsiteX1" fmla="*/ 562616 w 2307147"/>
              <a:gd name="connsiteY1" fmla="*/ 174160 h 2467128"/>
              <a:gd name="connsiteX2" fmla="*/ 1789177 w 2307147"/>
              <a:gd name="connsiteY2" fmla="*/ 204137 h 2467128"/>
              <a:gd name="connsiteX3" fmla="*/ 2306158 w 2307147"/>
              <a:gd name="connsiteY3" fmla="*/ 1284670 h 2467128"/>
              <a:gd name="connsiteX4" fmla="*/ 1786603 w 2307147"/>
              <a:gd name="connsiteY4" fmla="*/ 1261633 h 2467128"/>
              <a:gd name="connsiteX5" fmla="*/ 1515264 w 2307147"/>
              <a:gd name="connsiteY5" fmla="*/ 647769 h 2467128"/>
              <a:gd name="connsiteX6" fmla="*/ 816556 w 2307147"/>
              <a:gd name="connsiteY6" fmla="*/ 629394 h 2467128"/>
              <a:gd name="connsiteX7" fmla="*/ 520056 w 2307147"/>
              <a:gd name="connsiteY7" fmla="*/ 1233564 h 2467128"/>
              <a:gd name="connsiteX8" fmla="*/ 0 w 2307147"/>
              <a:gd name="connsiteY8" fmla="*/ 1233564 h 2467128"/>
              <a:gd name="connsiteX0" fmla="*/ 0 w 2302068"/>
              <a:gd name="connsiteY0" fmla="*/ 1209484 h 1258050"/>
              <a:gd name="connsiteX1" fmla="*/ 557533 w 2302068"/>
              <a:gd name="connsiteY1" fmla="*/ 147540 h 1258050"/>
              <a:gd name="connsiteX2" fmla="*/ 1784094 w 2302068"/>
              <a:gd name="connsiteY2" fmla="*/ 177517 h 1258050"/>
              <a:gd name="connsiteX3" fmla="*/ 2301075 w 2302068"/>
              <a:gd name="connsiteY3" fmla="*/ 1258050 h 1258050"/>
              <a:gd name="connsiteX4" fmla="*/ 1781520 w 2302068"/>
              <a:gd name="connsiteY4" fmla="*/ 1235013 h 1258050"/>
              <a:gd name="connsiteX5" fmla="*/ 1510181 w 2302068"/>
              <a:gd name="connsiteY5" fmla="*/ 621149 h 1258050"/>
              <a:gd name="connsiteX6" fmla="*/ 811473 w 2302068"/>
              <a:gd name="connsiteY6" fmla="*/ 602774 h 1258050"/>
              <a:gd name="connsiteX7" fmla="*/ 514973 w 2302068"/>
              <a:gd name="connsiteY7" fmla="*/ 1206944 h 1258050"/>
              <a:gd name="connsiteX8" fmla="*/ 0 w 2302068"/>
              <a:gd name="connsiteY8" fmla="*/ 1209484 h 1258050"/>
              <a:gd name="connsiteX0" fmla="*/ 0 w 2294448"/>
              <a:gd name="connsiteY0" fmla="*/ 1209484 h 1258050"/>
              <a:gd name="connsiteX1" fmla="*/ 549913 w 2294448"/>
              <a:gd name="connsiteY1" fmla="*/ 147540 h 1258050"/>
              <a:gd name="connsiteX2" fmla="*/ 1776474 w 2294448"/>
              <a:gd name="connsiteY2" fmla="*/ 177517 h 1258050"/>
              <a:gd name="connsiteX3" fmla="*/ 2293455 w 2294448"/>
              <a:gd name="connsiteY3" fmla="*/ 1258050 h 1258050"/>
              <a:gd name="connsiteX4" fmla="*/ 1773900 w 2294448"/>
              <a:gd name="connsiteY4" fmla="*/ 1235013 h 1258050"/>
              <a:gd name="connsiteX5" fmla="*/ 1502561 w 2294448"/>
              <a:gd name="connsiteY5" fmla="*/ 621149 h 1258050"/>
              <a:gd name="connsiteX6" fmla="*/ 803853 w 2294448"/>
              <a:gd name="connsiteY6" fmla="*/ 602774 h 1258050"/>
              <a:gd name="connsiteX7" fmla="*/ 507353 w 2294448"/>
              <a:gd name="connsiteY7" fmla="*/ 1206944 h 1258050"/>
              <a:gd name="connsiteX8" fmla="*/ 0 w 2294448"/>
              <a:gd name="connsiteY8" fmla="*/ 1209484 h 125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4448" h="1258050">
                <a:moveTo>
                  <a:pt x="0" y="1209484"/>
                </a:moveTo>
                <a:cubicBezTo>
                  <a:pt x="0" y="775046"/>
                  <a:pt x="253834" y="319535"/>
                  <a:pt x="549913" y="147540"/>
                </a:cubicBezTo>
                <a:cubicBezTo>
                  <a:pt x="845992" y="-24455"/>
                  <a:pt x="1406897" y="-83415"/>
                  <a:pt x="1776474" y="177517"/>
                </a:cubicBezTo>
                <a:cubicBezTo>
                  <a:pt x="2114048" y="415854"/>
                  <a:pt x="2310213" y="825857"/>
                  <a:pt x="2293455" y="1258050"/>
                </a:cubicBezTo>
                <a:lnTo>
                  <a:pt x="1773900" y="1235013"/>
                </a:lnTo>
                <a:cubicBezTo>
                  <a:pt x="1782407" y="991645"/>
                  <a:pt x="1680105" y="760201"/>
                  <a:pt x="1502561" y="621149"/>
                </a:cubicBezTo>
                <a:cubicBezTo>
                  <a:pt x="1293995" y="457801"/>
                  <a:pt x="1018961" y="450568"/>
                  <a:pt x="803853" y="602774"/>
                </a:cubicBezTo>
                <a:cubicBezTo>
                  <a:pt x="619341" y="733331"/>
                  <a:pt x="507353" y="961526"/>
                  <a:pt x="507353" y="1206944"/>
                </a:cubicBezTo>
                <a:lnTo>
                  <a:pt x="0" y="1209484"/>
                </a:ln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Block Arc 1">
            <a:extLst>
              <a:ext uri="{FF2B5EF4-FFF2-40B4-BE49-F238E27FC236}">
                <a16:creationId xmlns:a16="http://schemas.microsoft.com/office/drawing/2014/main" id="{231464DB-4413-4507-81A3-2AE792BAC9D7}"/>
              </a:ext>
            </a:extLst>
          </p:cNvPr>
          <p:cNvSpPr/>
          <p:nvPr/>
        </p:nvSpPr>
        <p:spPr>
          <a:xfrm rot="16200000" flipH="1">
            <a:off x="33249" y="7549501"/>
            <a:ext cx="2298794" cy="1273088"/>
          </a:xfrm>
          <a:custGeom>
            <a:avLst/>
            <a:gdLst>
              <a:gd name="connsiteX0" fmla="*/ 193 w 2298792"/>
              <a:gd name="connsiteY0" fmla="*/ 1256188 h 2467127"/>
              <a:gd name="connsiteX1" fmla="*/ 541443 w 2298792"/>
              <a:gd name="connsiteY1" fmla="*/ 186683 h 2467127"/>
              <a:gd name="connsiteX2" fmla="*/ 1769488 w 2298792"/>
              <a:gd name="connsiteY2" fmla="*/ 194916 h 2467127"/>
              <a:gd name="connsiteX3" fmla="*/ 2298288 w 2298792"/>
              <a:gd name="connsiteY3" fmla="*/ 1270089 h 2467127"/>
              <a:gd name="connsiteX4" fmla="*/ 1792849 w 2298792"/>
              <a:gd name="connsiteY4" fmla="*/ 1254020 h 2467127"/>
              <a:gd name="connsiteX5" fmla="*/ 1509562 w 2298792"/>
              <a:gd name="connsiteY5" fmla="*/ 630288 h 2467127"/>
              <a:gd name="connsiteX6" fmla="*/ 796067 w 2298792"/>
              <a:gd name="connsiteY6" fmla="*/ 625140 h 2467127"/>
              <a:gd name="connsiteX7" fmla="*/ 505785 w 2298792"/>
              <a:gd name="connsiteY7" fmla="*/ 1246235 h 2467127"/>
              <a:gd name="connsiteX8" fmla="*/ 193 w 2298792"/>
              <a:gd name="connsiteY8" fmla="*/ 1256188 h 2467127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0 w 2298794"/>
              <a:gd name="connsiteY4" fmla="*/ 1254020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0869 w 2298794"/>
              <a:gd name="connsiteY7" fmla="*/ 125639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0 w 2298794"/>
              <a:gd name="connsiteY4" fmla="*/ 1254020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0948 w 2298794"/>
              <a:gd name="connsiteY4" fmla="*/ 1267358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87141 w 2298794"/>
              <a:gd name="connsiteY4" fmla="*/ 1269266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9 w 2298794"/>
              <a:gd name="connsiteY4" fmla="*/ 1269269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0957 w 2298794"/>
              <a:gd name="connsiteY4" fmla="*/ 1269272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3085"/>
              <a:gd name="connsiteX1" fmla="*/ 541444 w 2298794"/>
              <a:gd name="connsiteY1" fmla="*/ 186683 h 1273085"/>
              <a:gd name="connsiteX2" fmla="*/ 1769489 w 2298794"/>
              <a:gd name="connsiteY2" fmla="*/ 194916 h 1273085"/>
              <a:gd name="connsiteX3" fmla="*/ 2298289 w 2298794"/>
              <a:gd name="connsiteY3" fmla="*/ 1270089 h 1273085"/>
              <a:gd name="connsiteX4" fmla="*/ 1785245 w 2298794"/>
              <a:gd name="connsiteY4" fmla="*/ 1273085 h 1273085"/>
              <a:gd name="connsiteX5" fmla="*/ 1509563 w 2298794"/>
              <a:gd name="connsiteY5" fmla="*/ 630288 h 1273085"/>
              <a:gd name="connsiteX6" fmla="*/ 796068 w 2298794"/>
              <a:gd name="connsiteY6" fmla="*/ 625140 h 1273085"/>
              <a:gd name="connsiteX7" fmla="*/ 518492 w 2298794"/>
              <a:gd name="connsiteY7" fmla="*/ 1266555 h 1273085"/>
              <a:gd name="connsiteX8" fmla="*/ 194 w 2298794"/>
              <a:gd name="connsiteY8" fmla="*/ 1256188 h 1273085"/>
              <a:gd name="connsiteX0" fmla="*/ 194 w 2298794"/>
              <a:gd name="connsiteY0" fmla="*/ 1256188 h 1273088"/>
              <a:gd name="connsiteX1" fmla="*/ 541444 w 2298794"/>
              <a:gd name="connsiteY1" fmla="*/ 186683 h 1273088"/>
              <a:gd name="connsiteX2" fmla="*/ 1769489 w 2298794"/>
              <a:gd name="connsiteY2" fmla="*/ 194916 h 1273088"/>
              <a:gd name="connsiteX3" fmla="*/ 2298289 w 2298794"/>
              <a:gd name="connsiteY3" fmla="*/ 1270089 h 1273088"/>
              <a:gd name="connsiteX4" fmla="*/ 1789058 w 2298794"/>
              <a:gd name="connsiteY4" fmla="*/ 1273088 h 1273088"/>
              <a:gd name="connsiteX5" fmla="*/ 1509563 w 2298794"/>
              <a:gd name="connsiteY5" fmla="*/ 630288 h 1273088"/>
              <a:gd name="connsiteX6" fmla="*/ 796068 w 2298794"/>
              <a:gd name="connsiteY6" fmla="*/ 625140 h 1273088"/>
              <a:gd name="connsiteX7" fmla="*/ 518492 w 2298794"/>
              <a:gd name="connsiteY7" fmla="*/ 1266555 h 1273088"/>
              <a:gd name="connsiteX8" fmla="*/ 194 w 2298794"/>
              <a:gd name="connsiteY8" fmla="*/ 1256188 h 12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8794" h="1273088">
                <a:moveTo>
                  <a:pt x="194" y="1256188"/>
                </a:moveTo>
                <a:cubicBezTo>
                  <a:pt x="-7221" y="822332"/>
                  <a:pt x="198311" y="416202"/>
                  <a:pt x="541444" y="186683"/>
                </a:cubicBezTo>
                <a:cubicBezTo>
                  <a:pt x="917966" y="-65170"/>
                  <a:pt x="1395928" y="-61965"/>
                  <a:pt x="1769489" y="194916"/>
                </a:cubicBezTo>
                <a:cubicBezTo>
                  <a:pt x="2109502" y="428728"/>
                  <a:pt x="2310246" y="836887"/>
                  <a:pt x="2298289" y="1270089"/>
                </a:cubicBezTo>
                <a:lnTo>
                  <a:pt x="1789058" y="1273088"/>
                </a:lnTo>
                <a:cubicBezTo>
                  <a:pt x="1795250" y="1024059"/>
                  <a:pt x="1675061" y="738279"/>
                  <a:pt x="1509563" y="630288"/>
                </a:cubicBezTo>
                <a:cubicBezTo>
                  <a:pt x="1344065" y="522297"/>
                  <a:pt x="1013060" y="464018"/>
                  <a:pt x="796068" y="625140"/>
                </a:cubicBezTo>
                <a:cubicBezTo>
                  <a:pt x="611510" y="762178"/>
                  <a:pt x="514649" y="1016931"/>
                  <a:pt x="518492" y="1266555"/>
                </a:cubicBezTo>
                <a:cubicBezTo>
                  <a:pt x="349961" y="1269873"/>
                  <a:pt x="168725" y="1252870"/>
                  <a:pt x="194" y="1256188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Block Arc 1">
            <a:extLst>
              <a:ext uri="{FF2B5EF4-FFF2-40B4-BE49-F238E27FC236}">
                <a16:creationId xmlns:a16="http://schemas.microsoft.com/office/drawing/2014/main" id="{9CBDE80E-4CFE-4B18-9698-A254B545735D}"/>
              </a:ext>
            </a:extLst>
          </p:cNvPr>
          <p:cNvSpPr/>
          <p:nvPr/>
        </p:nvSpPr>
        <p:spPr>
          <a:xfrm rot="5400000">
            <a:off x="6639506" y="1560445"/>
            <a:ext cx="2300564" cy="2530624"/>
          </a:xfrm>
          <a:prstGeom prst="blockArc">
            <a:avLst>
              <a:gd name="adj1" fmla="val 10800000"/>
              <a:gd name="adj2" fmla="val 27236"/>
              <a:gd name="adj3" fmla="val 2212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Block Arc 1">
            <a:extLst>
              <a:ext uri="{FF2B5EF4-FFF2-40B4-BE49-F238E27FC236}">
                <a16:creationId xmlns:a16="http://schemas.microsoft.com/office/drawing/2014/main" id="{B80D57C5-6AE8-483B-AA3D-8F38CD3C7C07}"/>
              </a:ext>
            </a:extLst>
          </p:cNvPr>
          <p:cNvSpPr/>
          <p:nvPr/>
        </p:nvSpPr>
        <p:spPr>
          <a:xfrm rot="5400000">
            <a:off x="6634251" y="5136132"/>
            <a:ext cx="2311074" cy="2530624"/>
          </a:xfrm>
          <a:prstGeom prst="blockArc">
            <a:avLst>
              <a:gd name="adj1" fmla="val 10800000"/>
              <a:gd name="adj2" fmla="val 0"/>
              <a:gd name="adj3" fmla="val 2247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Block Arc 1">
            <a:extLst>
              <a:ext uri="{FF2B5EF4-FFF2-40B4-BE49-F238E27FC236}">
                <a16:creationId xmlns:a16="http://schemas.microsoft.com/office/drawing/2014/main" id="{25676478-E4A9-4BDA-AD3A-9FF9CADC3A7A}"/>
              </a:ext>
            </a:extLst>
          </p:cNvPr>
          <p:cNvSpPr/>
          <p:nvPr/>
        </p:nvSpPr>
        <p:spPr>
          <a:xfrm rot="5400000">
            <a:off x="6639507" y="8710547"/>
            <a:ext cx="2300562" cy="2530624"/>
          </a:xfrm>
          <a:prstGeom prst="blockArc">
            <a:avLst>
              <a:gd name="adj1" fmla="val 10800000"/>
              <a:gd name="adj2" fmla="val 21572764"/>
              <a:gd name="adj3" fmla="val 221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894BF7-1521-414D-B221-9424D7A3EB5D}"/>
              </a:ext>
            </a:extLst>
          </p:cNvPr>
          <p:cNvSpPr/>
          <p:nvPr/>
        </p:nvSpPr>
        <p:spPr>
          <a:xfrm>
            <a:off x="3792488" y="1675447"/>
            <a:ext cx="4018012" cy="509906"/>
          </a:xfrm>
          <a:custGeom>
            <a:avLst/>
            <a:gdLst>
              <a:gd name="connsiteX0" fmla="*/ 0 w 7264401"/>
              <a:gd name="connsiteY0" fmla="*/ 0 h 711201"/>
              <a:gd name="connsiteX1" fmla="*/ 7264401 w 7264401"/>
              <a:gd name="connsiteY1" fmla="*/ 0 h 711201"/>
              <a:gd name="connsiteX2" fmla="*/ 7264401 w 7264401"/>
              <a:gd name="connsiteY2" fmla="*/ 711201 h 711201"/>
              <a:gd name="connsiteX3" fmla="*/ 0 w 7264401"/>
              <a:gd name="connsiteY3" fmla="*/ 711201 h 711201"/>
              <a:gd name="connsiteX4" fmla="*/ 0 w 7264401"/>
              <a:gd name="connsiteY4" fmla="*/ 0 h 711201"/>
              <a:gd name="connsiteX0" fmla="*/ 1269 w 7265670"/>
              <a:gd name="connsiteY0" fmla="*/ 0 h 711201"/>
              <a:gd name="connsiteX1" fmla="*/ 7265670 w 7265670"/>
              <a:gd name="connsiteY1" fmla="*/ 0 h 711201"/>
              <a:gd name="connsiteX2" fmla="*/ 7265670 w 7265670"/>
              <a:gd name="connsiteY2" fmla="*/ 711201 h 711201"/>
              <a:gd name="connsiteX3" fmla="*/ 1269 w 7265670"/>
              <a:gd name="connsiteY3" fmla="*/ 711201 h 711201"/>
              <a:gd name="connsiteX4" fmla="*/ 0 w 7265670"/>
              <a:gd name="connsiteY4" fmla="*/ 82551 h 711201"/>
              <a:gd name="connsiteX5" fmla="*/ 1269 w 7265670"/>
              <a:gd name="connsiteY5" fmla="*/ 0 h 71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65670" h="711201">
                <a:moveTo>
                  <a:pt x="1269" y="0"/>
                </a:moveTo>
                <a:lnTo>
                  <a:pt x="7265670" y="0"/>
                </a:lnTo>
                <a:lnTo>
                  <a:pt x="7265670" y="711201"/>
                </a:lnTo>
                <a:lnTo>
                  <a:pt x="1269" y="711201"/>
                </a:lnTo>
                <a:lnTo>
                  <a:pt x="0" y="82551"/>
                </a:lnTo>
                <a:lnTo>
                  <a:pt x="1269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2CDA94-E574-4A2C-8780-680A9437F11F}"/>
              </a:ext>
            </a:extLst>
          </p:cNvPr>
          <p:cNvSpPr/>
          <p:nvPr/>
        </p:nvSpPr>
        <p:spPr>
          <a:xfrm>
            <a:off x="1752440" y="3467952"/>
            <a:ext cx="6058061" cy="50990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5A8638-B9F7-4C20-8945-55260D1C5E6D}"/>
              </a:ext>
            </a:extLst>
          </p:cNvPr>
          <p:cNvSpPr/>
          <p:nvPr/>
        </p:nvSpPr>
        <p:spPr>
          <a:xfrm>
            <a:off x="1788794" y="5245944"/>
            <a:ext cx="6021707" cy="51900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14B6A6-DAD2-4969-B003-8D1AFEFA20FB}"/>
              </a:ext>
            </a:extLst>
          </p:cNvPr>
          <p:cNvSpPr/>
          <p:nvPr/>
        </p:nvSpPr>
        <p:spPr>
          <a:xfrm>
            <a:off x="1788794" y="7036646"/>
            <a:ext cx="6021707" cy="51901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96934B-270A-47E9-887A-09B139E9BF71}"/>
              </a:ext>
            </a:extLst>
          </p:cNvPr>
          <p:cNvSpPr/>
          <p:nvPr/>
        </p:nvSpPr>
        <p:spPr>
          <a:xfrm>
            <a:off x="1788794" y="8825546"/>
            <a:ext cx="6021705" cy="50989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FD062-A8A1-424A-9D3F-04E396E52BC6}"/>
              </a:ext>
            </a:extLst>
          </p:cNvPr>
          <p:cNvSpPr/>
          <p:nvPr/>
        </p:nvSpPr>
        <p:spPr>
          <a:xfrm>
            <a:off x="2923511" y="10616246"/>
            <a:ext cx="4886989" cy="50989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+mj-lt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A14E9D52-9FB7-42FF-A302-A8B56F0C1701}"/>
              </a:ext>
            </a:extLst>
          </p:cNvPr>
          <p:cNvSpPr/>
          <p:nvPr/>
        </p:nvSpPr>
        <p:spPr>
          <a:xfrm>
            <a:off x="309860" y="10617806"/>
            <a:ext cx="2864872" cy="508604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54D67E-1E8D-4FEF-B709-A7617016817F}"/>
              </a:ext>
            </a:extLst>
          </p:cNvPr>
          <p:cNvSpPr/>
          <p:nvPr/>
        </p:nvSpPr>
        <p:spPr>
          <a:xfrm>
            <a:off x="1700608" y="2205796"/>
            <a:ext cx="86863" cy="6570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1EBA19-8AA3-4BEE-9BEF-FA9818B0D68C}"/>
              </a:ext>
            </a:extLst>
          </p:cNvPr>
          <p:cNvSpPr/>
          <p:nvPr/>
        </p:nvSpPr>
        <p:spPr>
          <a:xfrm flipH="1">
            <a:off x="3709497" y="3997202"/>
            <a:ext cx="51325" cy="47585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675B62-44B3-4B72-A012-B7C0076108BD}"/>
              </a:ext>
            </a:extLst>
          </p:cNvPr>
          <p:cNvSpPr/>
          <p:nvPr/>
        </p:nvSpPr>
        <p:spPr>
          <a:xfrm>
            <a:off x="5791333" y="1554480"/>
            <a:ext cx="54713" cy="3651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73397E-E99F-4234-9CB5-CADA28CBC920}"/>
              </a:ext>
            </a:extLst>
          </p:cNvPr>
          <p:cNvSpPr/>
          <p:nvPr/>
        </p:nvSpPr>
        <p:spPr>
          <a:xfrm>
            <a:off x="7821841" y="1554480"/>
            <a:ext cx="45719" cy="7266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3E41545-4D67-422D-9AB5-38E31D98A78C}"/>
              </a:ext>
            </a:extLst>
          </p:cNvPr>
          <p:cNvSpPr/>
          <p:nvPr/>
        </p:nvSpPr>
        <p:spPr>
          <a:xfrm>
            <a:off x="4553259" y="10034589"/>
            <a:ext cx="1313964" cy="394626"/>
          </a:xfrm>
          <a:prstGeom prst="roundRect">
            <a:avLst>
              <a:gd name="adj" fmla="val 4563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Suitability Test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88CE4F25-D369-4F68-9C85-C4E98084FB95}"/>
              </a:ext>
            </a:extLst>
          </p:cNvPr>
          <p:cNvGrpSpPr/>
          <p:nvPr/>
        </p:nvGrpSpPr>
        <p:grpSpPr>
          <a:xfrm>
            <a:off x="6614090" y="10034589"/>
            <a:ext cx="1642894" cy="394626"/>
            <a:chOff x="3174061" y="8970972"/>
            <a:chExt cx="1642894" cy="394626"/>
          </a:xfrm>
        </p:grpSpPr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25793F3B-5D07-4BB2-A307-CC9E971282D9}"/>
                </a:ext>
              </a:extLst>
            </p:cNvPr>
            <p:cNvSpPr/>
            <p:nvPr/>
          </p:nvSpPr>
          <p:spPr>
            <a:xfrm>
              <a:off x="3174061" y="8970972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1FDEAB09-4570-4C8F-93B0-C8166EFCB738}"/>
                </a:ext>
              </a:extLst>
            </p:cNvPr>
            <p:cNvSpPr/>
            <p:nvPr/>
          </p:nvSpPr>
          <p:spPr>
            <a:xfrm>
              <a:off x="3217633" y="8970972"/>
              <a:ext cx="1599322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T5 Financial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Management</a:t>
              </a:r>
            </a:p>
          </p:txBody>
        </p:sp>
      </p:grp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090F40D2-7D74-4BFE-8051-EEB8CDF0EB34}"/>
              </a:ext>
            </a:extLst>
          </p:cNvPr>
          <p:cNvSpPr/>
          <p:nvPr/>
        </p:nvSpPr>
        <p:spPr>
          <a:xfrm>
            <a:off x="3578558" y="11325929"/>
            <a:ext cx="1581024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T1 What is Business</a:t>
            </a: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C470ED07-001A-4A42-94F7-7FF15A5F46F1}"/>
              </a:ext>
            </a:extLst>
          </p:cNvPr>
          <p:cNvGrpSpPr/>
          <p:nvPr/>
        </p:nvGrpSpPr>
        <p:grpSpPr>
          <a:xfrm>
            <a:off x="5482718" y="11325929"/>
            <a:ext cx="1838986" cy="394626"/>
            <a:chOff x="3174061" y="8442314"/>
            <a:chExt cx="1642894" cy="394626"/>
          </a:xfrm>
        </p:grpSpPr>
        <p:sp>
          <p:nvSpPr>
            <p:cNvPr id="149" name="Rectangle: Rounded Corners 148">
              <a:extLst>
                <a:ext uri="{FF2B5EF4-FFF2-40B4-BE49-F238E27FC236}">
                  <a16:creationId xmlns:a16="http://schemas.microsoft.com/office/drawing/2014/main" id="{D7A6DB5C-618E-44EF-8993-CAE037D41E3E}"/>
                </a:ext>
              </a:extLst>
            </p:cNvPr>
            <p:cNvSpPr/>
            <p:nvPr/>
          </p:nvSpPr>
          <p:spPr>
            <a:xfrm>
              <a:off x="3174061" y="8442314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50" name="Rectangle: Rounded Corners 149">
              <a:extLst>
                <a:ext uri="{FF2B5EF4-FFF2-40B4-BE49-F238E27FC236}">
                  <a16:creationId xmlns:a16="http://schemas.microsoft.com/office/drawing/2014/main" id="{71B9A93C-91A0-4D8A-BDFB-6788C5A1E6F6}"/>
                </a:ext>
              </a:extLst>
            </p:cNvPr>
            <p:cNvSpPr/>
            <p:nvPr/>
          </p:nvSpPr>
          <p:spPr>
            <a:xfrm>
              <a:off x="3297935" y="8442314"/>
              <a:ext cx="1443862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T2 Managers and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Leadership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3A20AC8-A1D6-4DCE-94EF-D271A78CC167}"/>
              </a:ext>
            </a:extLst>
          </p:cNvPr>
          <p:cNvGrpSpPr/>
          <p:nvPr/>
        </p:nvGrpSpPr>
        <p:grpSpPr>
          <a:xfrm>
            <a:off x="7591682" y="11243429"/>
            <a:ext cx="1561965" cy="523048"/>
            <a:chOff x="5033145" y="5933886"/>
            <a:chExt cx="1561965" cy="523048"/>
          </a:xfrm>
        </p:grpSpPr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1CFC2A33-00BF-4ADD-9790-603231CD8A27}"/>
                </a:ext>
              </a:extLst>
            </p:cNvPr>
            <p:cNvSpPr/>
            <p:nvPr/>
          </p:nvSpPr>
          <p:spPr>
            <a:xfrm>
              <a:off x="5033145" y="6013971"/>
              <a:ext cx="1561963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100" spc="36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AA76E31-8051-487F-8BCF-76964942FEAB}"/>
                </a:ext>
              </a:extLst>
            </p:cNvPr>
            <p:cNvSpPr/>
            <p:nvPr/>
          </p:nvSpPr>
          <p:spPr>
            <a:xfrm>
              <a:off x="6159242" y="5933886"/>
              <a:ext cx="435868" cy="523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92500" lnSpcReduction="10000"/>
            </a:bodyPr>
            <a:lstStyle/>
            <a:p>
              <a:pPr algn="ctr"/>
              <a:endParaRPr lang="en-GB" sz="3200" dirty="0">
                <a:solidFill>
                  <a:schemeClr val="accent3"/>
                </a:solidFill>
                <a:latin typeface="+mj-lt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B41F54A-ED50-4EA2-B751-6B69116C0421}"/>
              </a:ext>
            </a:extLst>
          </p:cNvPr>
          <p:cNvGrpSpPr/>
          <p:nvPr/>
        </p:nvGrpSpPr>
        <p:grpSpPr>
          <a:xfrm>
            <a:off x="6397049" y="9532814"/>
            <a:ext cx="1642894" cy="394626"/>
            <a:chOff x="4961786" y="7121038"/>
            <a:chExt cx="1642894" cy="394626"/>
          </a:xfrm>
        </p:grpSpPr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E8B71472-EB49-4E2D-9DD8-8E258DCC199B}"/>
                </a:ext>
              </a:extLst>
            </p:cNvPr>
            <p:cNvSpPr/>
            <p:nvPr/>
          </p:nvSpPr>
          <p:spPr>
            <a:xfrm>
              <a:off x="4961786" y="712103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92F8BE8C-DF1A-4BEA-9815-4EE562E62135}"/>
                </a:ext>
              </a:extLst>
            </p:cNvPr>
            <p:cNvSpPr/>
            <p:nvPr/>
          </p:nvSpPr>
          <p:spPr>
            <a:xfrm>
              <a:off x="4994482" y="7121038"/>
              <a:ext cx="1589590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Assessment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1&amp;2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CE34417-CC22-49E5-ADAB-1B0CC2E04073}"/>
              </a:ext>
            </a:extLst>
          </p:cNvPr>
          <p:cNvGrpSpPr/>
          <p:nvPr/>
        </p:nvGrpSpPr>
        <p:grpSpPr>
          <a:xfrm>
            <a:off x="2342746" y="9536157"/>
            <a:ext cx="1649412" cy="394626"/>
            <a:chOff x="4957590" y="9330456"/>
            <a:chExt cx="1649412" cy="394626"/>
          </a:xfrm>
        </p:grpSpPr>
        <p:sp>
          <p:nvSpPr>
            <p:cNvPr id="177" name="Rectangle: Rounded Corners 176">
              <a:extLst>
                <a:ext uri="{FF2B5EF4-FFF2-40B4-BE49-F238E27FC236}">
                  <a16:creationId xmlns:a16="http://schemas.microsoft.com/office/drawing/2014/main" id="{E845C36F-C776-4B0F-A8FF-185BF732A7ED}"/>
                </a:ext>
              </a:extLst>
            </p:cNvPr>
            <p:cNvSpPr/>
            <p:nvPr/>
          </p:nvSpPr>
          <p:spPr>
            <a:xfrm>
              <a:off x="4957590" y="9330456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78" name="Rectangle: Rounded Corners 177">
              <a:extLst>
                <a:ext uri="{FF2B5EF4-FFF2-40B4-BE49-F238E27FC236}">
                  <a16:creationId xmlns:a16="http://schemas.microsoft.com/office/drawing/2014/main" id="{EDE04C3E-ABD8-4AD5-A37B-85F7B64F7712}"/>
                </a:ext>
              </a:extLst>
            </p:cNvPr>
            <p:cNvSpPr/>
            <p:nvPr/>
          </p:nvSpPr>
          <p:spPr>
            <a:xfrm>
              <a:off x="4964109" y="9330456"/>
              <a:ext cx="1642893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3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Assessment</a:t>
              </a: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310B2CA0-1F6E-4709-82E7-33B268D0E886}"/>
                </a:ext>
              </a:extLst>
            </p:cNvPr>
            <p:cNvSpPr/>
            <p:nvPr/>
          </p:nvSpPr>
          <p:spPr>
            <a:xfrm>
              <a:off x="6222168" y="9365598"/>
              <a:ext cx="296712" cy="3563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85000" lnSpcReduction="20000"/>
            </a:bodyPr>
            <a:lstStyle/>
            <a:p>
              <a:pPr algn="ctr"/>
              <a:endParaRPr lang="en-GB" sz="2400" dirty="0">
                <a:solidFill>
                  <a:schemeClr val="accent3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FD760FFF-2795-4CFC-A42C-0C94EF03BBE5}"/>
              </a:ext>
            </a:extLst>
          </p:cNvPr>
          <p:cNvGrpSpPr/>
          <p:nvPr/>
        </p:nvGrpSpPr>
        <p:grpSpPr>
          <a:xfrm>
            <a:off x="1431748" y="8243122"/>
            <a:ext cx="1642894" cy="394626"/>
            <a:chOff x="4970150" y="9888826"/>
            <a:chExt cx="1642894" cy="394626"/>
          </a:xfrm>
        </p:grpSpPr>
        <p:sp>
          <p:nvSpPr>
            <p:cNvPr id="181" name="Rectangle: Rounded Corners 180">
              <a:extLst>
                <a:ext uri="{FF2B5EF4-FFF2-40B4-BE49-F238E27FC236}">
                  <a16:creationId xmlns:a16="http://schemas.microsoft.com/office/drawing/2014/main" id="{B56E1528-02D0-4188-B2F0-12E276426A53}"/>
                </a:ext>
              </a:extLst>
            </p:cNvPr>
            <p:cNvSpPr/>
            <p:nvPr/>
          </p:nvSpPr>
          <p:spPr>
            <a:xfrm>
              <a:off x="4970150" y="9888826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64EEAFD6-42E2-4CDC-AF43-24BA1EC38FF5}"/>
                </a:ext>
              </a:extLst>
            </p:cNvPr>
            <p:cNvSpPr/>
            <p:nvPr/>
          </p:nvSpPr>
          <p:spPr>
            <a:xfrm>
              <a:off x="5018788" y="9888826"/>
              <a:ext cx="1575030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T4- Operations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Management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921D610F-5602-41FE-87F0-7ABCBD649807}"/>
              </a:ext>
            </a:extLst>
          </p:cNvPr>
          <p:cNvGrpSpPr/>
          <p:nvPr/>
        </p:nvGrpSpPr>
        <p:grpSpPr>
          <a:xfrm>
            <a:off x="296362" y="9508248"/>
            <a:ext cx="1642894" cy="404682"/>
            <a:chOff x="3040578" y="9840462"/>
            <a:chExt cx="1642894" cy="404682"/>
          </a:xfrm>
        </p:grpSpPr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1560159A-4C21-42FD-9925-45CD7AC7488C}"/>
                </a:ext>
              </a:extLst>
            </p:cNvPr>
            <p:cNvSpPr/>
            <p:nvPr/>
          </p:nvSpPr>
          <p:spPr>
            <a:xfrm>
              <a:off x="3040578" y="9840462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9A1EF47B-F4FE-428A-A08E-F664DFF8C4EC}"/>
                </a:ext>
              </a:extLst>
            </p:cNvPr>
            <p:cNvSpPr/>
            <p:nvPr/>
          </p:nvSpPr>
          <p:spPr>
            <a:xfrm>
              <a:off x="3054076" y="9840462"/>
              <a:ext cx="1602218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6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Assessment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53A45940-F892-4A81-B0C7-4394C742D3B4}"/>
                </a:ext>
              </a:extLst>
            </p:cNvPr>
            <p:cNvSpPr/>
            <p:nvPr/>
          </p:nvSpPr>
          <p:spPr>
            <a:xfrm>
              <a:off x="4326081" y="9888826"/>
              <a:ext cx="296712" cy="3563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85000" lnSpcReduction="20000"/>
            </a:bodyPr>
            <a:lstStyle/>
            <a:p>
              <a:pPr algn="ctr"/>
              <a:endParaRPr lang="en-GB" sz="2400" b="1" dirty="0">
                <a:solidFill>
                  <a:schemeClr val="accent3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DCF1921C-8131-4176-9AEB-9DAB33E19D4B}"/>
              </a:ext>
            </a:extLst>
          </p:cNvPr>
          <p:cNvGrpSpPr/>
          <p:nvPr/>
        </p:nvGrpSpPr>
        <p:grpSpPr>
          <a:xfrm>
            <a:off x="7526017" y="8133237"/>
            <a:ext cx="1642894" cy="594044"/>
            <a:chOff x="5507206" y="8134192"/>
            <a:chExt cx="1642894" cy="594044"/>
          </a:xfrm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DD060910-3163-4502-B18F-66C354740E16}"/>
                </a:ext>
              </a:extLst>
            </p:cNvPr>
            <p:cNvGrpSpPr/>
            <p:nvPr/>
          </p:nvGrpSpPr>
          <p:grpSpPr>
            <a:xfrm>
              <a:off x="5507206" y="8234783"/>
              <a:ext cx="1642894" cy="394626"/>
              <a:chOff x="4949226" y="6537019"/>
              <a:chExt cx="1642894" cy="394626"/>
            </a:xfrm>
          </p:grpSpPr>
          <p:sp>
            <p:nvSpPr>
              <p:cNvPr id="157" name="Rectangle: Rounded Corners 156">
                <a:extLst>
                  <a:ext uri="{FF2B5EF4-FFF2-40B4-BE49-F238E27FC236}">
                    <a16:creationId xmlns:a16="http://schemas.microsoft.com/office/drawing/2014/main" id="{390AAB5E-A2EA-4054-A1F5-02F55691091F}"/>
                  </a:ext>
                </a:extLst>
              </p:cNvPr>
              <p:cNvSpPr/>
              <p:nvPr/>
            </p:nvSpPr>
            <p:spPr>
              <a:xfrm>
                <a:off x="4949226" y="6537019"/>
                <a:ext cx="1642894" cy="394626"/>
              </a:xfrm>
              <a:prstGeom prst="roundRect">
                <a:avLst>
                  <a:gd name="adj" fmla="val 45631"/>
                </a:avLst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endParaRPr lang="en-GB" sz="1200" dirty="0">
                  <a:solidFill>
                    <a:schemeClr val="accent3"/>
                  </a:solidFill>
                  <a:latin typeface="+mj-lt"/>
                </a:endParaRPr>
              </a:p>
            </p:txBody>
          </p: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E2DB5601-20B8-45AB-80EB-0FCE0C22BEAA}"/>
                  </a:ext>
                </a:extLst>
              </p:cNvPr>
              <p:cNvSpPr/>
              <p:nvPr/>
            </p:nvSpPr>
            <p:spPr>
              <a:xfrm>
                <a:off x="4974111" y="6537019"/>
                <a:ext cx="1612106" cy="394626"/>
              </a:xfrm>
              <a:prstGeom prst="roundRect">
                <a:avLst>
                  <a:gd name="adj" fmla="val 45631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GB" sz="1100" spc="36" dirty="0">
                    <a:solidFill>
                      <a:schemeClr val="tx1"/>
                    </a:solidFill>
                    <a:latin typeface="+mj-lt"/>
                  </a:rPr>
                  <a:t>T3 Marketing</a:t>
                </a:r>
              </a:p>
              <a:p>
                <a:pPr algn="ctr"/>
                <a:r>
                  <a:rPr lang="en-GB" sz="1100" spc="36" dirty="0">
                    <a:solidFill>
                      <a:schemeClr val="tx1"/>
                    </a:solidFill>
                    <a:latin typeface="+mj-lt"/>
                  </a:rPr>
                  <a:t>Management</a:t>
                </a:r>
              </a:p>
            </p:txBody>
          </p:sp>
        </p:grp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88457053-22DA-46B9-8C05-6148286AE05E}"/>
                </a:ext>
              </a:extLst>
            </p:cNvPr>
            <p:cNvSpPr/>
            <p:nvPr/>
          </p:nvSpPr>
          <p:spPr>
            <a:xfrm>
              <a:off x="6785050" y="8134192"/>
              <a:ext cx="296712" cy="5940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92500" lnSpcReduction="20000"/>
            </a:bodyPr>
            <a:lstStyle/>
            <a:p>
              <a:pPr algn="ctr"/>
              <a:endParaRPr lang="en-GB" sz="4000" dirty="0">
                <a:solidFill>
                  <a:schemeClr val="accent3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2" name="Oval 111">
            <a:extLst>
              <a:ext uri="{FF2B5EF4-FFF2-40B4-BE49-F238E27FC236}">
                <a16:creationId xmlns:a16="http://schemas.microsoft.com/office/drawing/2014/main" id="{A6D17F72-D9C4-4934-912C-610A2EE83556}"/>
              </a:ext>
            </a:extLst>
          </p:cNvPr>
          <p:cNvSpPr/>
          <p:nvPr/>
        </p:nvSpPr>
        <p:spPr>
          <a:xfrm>
            <a:off x="310529" y="10634358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+mj-lt"/>
              </a:rPr>
              <a:t>Y11</a:t>
            </a: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313E3852-2AE2-40C2-9D4F-89EB7C07D773}"/>
              </a:ext>
            </a:extLst>
          </p:cNvPr>
          <p:cNvSpPr/>
          <p:nvPr/>
        </p:nvSpPr>
        <p:spPr>
          <a:xfrm>
            <a:off x="648801" y="10034589"/>
            <a:ext cx="1158979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150" dirty="0">
              <a:solidFill>
                <a:schemeClr val="accent3"/>
              </a:solidFill>
              <a:latin typeface="+mj-lt"/>
            </a:endParaRP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7A5EF04-40DD-43DF-BC4B-4C5AA41142A6}"/>
              </a:ext>
            </a:extLst>
          </p:cNvPr>
          <p:cNvGrpSpPr/>
          <p:nvPr/>
        </p:nvGrpSpPr>
        <p:grpSpPr>
          <a:xfrm>
            <a:off x="3521233" y="670077"/>
            <a:ext cx="1594132" cy="826783"/>
            <a:chOff x="6911233" y="5536499"/>
            <a:chExt cx="1594132" cy="826783"/>
          </a:xfrm>
        </p:grpSpPr>
        <p:sp>
          <p:nvSpPr>
            <p:cNvPr id="225" name="Rectangle: Rounded Corners 224">
              <a:extLst>
                <a:ext uri="{FF2B5EF4-FFF2-40B4-BE49-F238E27FC236}">
                  <a16:creationId xmlns:a16="http://schemas.microsoft.com/office/drawing/2014/main" id="{E5BD53A1-8610-4D8B-90F3-33B28E140A3C}"/>
                </a:ext>
              </a:extLst>
            </p:cNvPr>
            <p:cNvSpPr/>
            <p:nvPr/>
          </p:nvSpPr>
          <p:spPr>
            <a:xfrm>
              <a:off x="6911233" y="5968656"/>
              <a:ext cx="1594132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800" spc="36" dirty="0">
                  <a:solidFill>
                    <a:srgbClr val="FF0000"/>
                  </a:solidFill>
                  <a:latin typeface="+mj-lt"/>
                </a:rPr>
                <a:t>Public Exams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B92F06F9-B321-4902-A759-FD381E6DADCC}"/>
                </a:ext>
              </a:extLst>
            </p:cNvPr>
            <p:cNvSpPr/>
            <p:nvPr/>
          </p:nvSpPr>
          <p:spPr>
            <a:xfrm>
              <a:off x="7149188" y="5536499"/>
              <a:ext cx="296712" cy="3563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85000" lnSpcReduction="20000"/>
            </a:bodyPr>
            <a:lstStyle/>
            <a:p>
              <a:pPr algn="ctr"/>
              <a:endParaRPr lang="en-GB" sz="2400" b="1" dirty="0">
                <a:solidFill>
                  <a:schemeClr val="accent4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D64F4925-95FC-412B-9E05-EA4E5D837FFB}"/>
              </a:ext>
            </a:extLst>
          </p:cNvPr>
          <p:cNvGrpSpPr/>
          <p:nvPr/>
        </p:nvGrpSpPr>
        <p:grpSpPr>
          <a:xfrm>
            <a:off x="6515161" y="2380966"/>
            <a:ext cx="1642894" cy="394626"/>
            <a:chOff x="4801403" y="6748551"/>
            <a:chExt cx="1642894" cy="394626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82EB2C1B-04DD-4A3B-B022-5933385C8C40}"/>
                </a:ext>
              </a:extLst>
            </p:cNvPr>
            <p:cNvSpPr/>
            <p:nvPr/>
          </p:nvSpPr>
          <p:spPr>
            <a:xfrm>
              <a:off x="4801403" y="6748551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46" name="Rectangle: Rounded Corners 245">
              <a:extLst>
                <a:ext uri="{FF2B5EF4-FFF2-40B4-BE49-F238E27FC236}">
                  <a16:creationId xmlns:a16="http://schemas.microsoft.com/office/drawing/2014/main" id="{3F3F7C68-F28A-4BBB-A4CC-DB6B4C95D309}"/>
                </a:ext>
              </a:extLst>
            </p:cNvPr>
            <p:cNvSpPr/>
            <p:nvPr/>
          </p:nvSpPr>
          <p:spPr>
            <a:xfrm>
              <a:off x="4821784" y="6748551"/>
              <a:ext cx="159016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Paper 2 Practice</a:t>
              </a:r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186DFB80-D5BA-4DC3-BA49-7223B349E50A}"/>
              </a:ext>
            </a:extLst>
          </p:cNvPr>
          <p:cNvGrpSpPr/>
          <p:nvPr/>
        </p:nvGrpSpPr>
        <p:grpSpPr>
          <a:xfrm>
            <a:off x="6517618" y="4162108"/>
            <a:ext cx="1642894" cy="394626"/>
            <a:chOff x="4816320" y="6206862"/>
            <a:chExt cx="1642894" cy="394626"/>
          </a:xfrm>
        </p:grpSpPr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2840457C-4CC4-4B6C-9827-1C6687D10F56}"/>
                </a:ext>
              </a:extLst>
            </p:cNvPr>
            <p:cNvGrpSpPr/>
            <p:nvPr/>
          </p:nvGrpSpPr>
          <p:grpSpPr>
            <a:xfrm>
              <a:off x="4816320" y="6206862"/>
              <a:ext cx="1642894" cy="394626"/>
              <a:chOff x="4816320" y="6206862"/>
              <a:chExt cx="1642894" cy="394626"/>
            </a:xfrm>
          </p:grpSpPr>
          <p:sp>
            <p:nvSpPr>
              <p:cNvPr id="250" name="Rectangle: Rounded Corners 249">
                <a:extLst>
                  <a:ext uri="{FF2B5EF4-FFF2-40B4-BE49-F238E27FC236}">
                    <a16:creationId xmlns:a16="http://schemas.microsoft.com/office/drawing/2014/main" id="{B4E9E5B3-E396-4EFC-8F4A-48063454AC22}"/>
                  </a:ext>
                </a:extLst>
              </p:cNvPr>
              <p:cNvSpPr/>
              <p:nvPr/>
            </p:nvSpPr>
            <p:spPr>
              <a:xfrm>
                <a:off x="4816320" y="6206862"/>
                <a:ext cx="1642894" cy="394626"/>
              </a:xfrm>
              <a:prstGeom prst="roundRect">
                <a:avLst>
                  <a:gd name="adj" fmla="val 45631"/>
                </a:avLst>
              </a:prstGeom>
              <a:noFill/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endParaRPr lang="en-GB" sz="1200" dirty="0">
                  <a:solidFill>
                    <a:schemeClr val="accent4"/>
                  </a:solidFill>
                  <a:latin typeface="+mj-lt"/>
                </a:endParaRPr>
              </a:p>
            </p:txBody>
          </p:sp>
          <p:sp>
            <p:nvSpPr>
              <p:cNvPr id="251" name="Rectangle: Rounded Corners 250">
                <a:extLst>
                  <a:ext uri="{FF2B5EF4-FFF2-40B4-BE49-F238E27FC236}">
                    <a16:creationId xmlns:a16="http://schemas.microsoft.com/office/drawing/2014/main" id="{922A5732-5DBD-42BC-915F-AAEF5DF54BAD}"/>
                  </a:ext>
                </a:extLst>
              </p:cNvPr>
              <p:cNvSpPr/>
              <p:nvPr/>
            </p:nvSpPr>
            <p:spPr>
              <a:xfrm>
                <a:off x="4820538" y="6206862"/>
                <a:ext cx="1620034" cy="394626"/>
              </a:xfrm>
              <a:prstGeom prst="roundRect">
                <a:avLst>
                  <a:gd name="adj" fmla="val 45631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GB" sz="1100" spc="36" dirty="0">
                    <a:solidFill>
                      <a:schemeClr val="tx1"/>
                    </a:solidFill>
                    <a:latin typeface="+mj-lt"/>
                  </a:rPr>
                  <a:t>Unit 10 Assessment</a:t>
                </a:r>
              </a:p>
            </p:txBody>
          </p:sp>
        </p:grp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90DCBB19-117B-4419-90CD-E9C804B9109B}"/>
                </a:ext>
              </a:extLst>
            </p:cNvPr>
            <p:cNvSpPr/>
            <p:nvPr/>
          </p:nvSpPr>
          <p:spPr>
            <a:xfrm>
              <a:off x="6087348" y="6277854"/>
              <a:ext cx="296712" cy="2402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algn="ctr"/>
              <a:endParaRPr lang="en-GB" sz="1050" dirty="0">
                <a:solidFill>
                  <a:schemeClr val="accent4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55C57600-C67D-4B73-9ABB-1F92F92EEC01}"/>
              </a:ext>
            </a:extLst>
          </p:cNvPr>
          <p:cNvGrpSpPr/>
          <p:nvPr/>
        </p:nvGrpSpPr>
        <p:grpSpPr>
          <a:xfrm>
            <a:off x="5495530" y="2875644"/>
            <a:ext cx="1642894" cy="394626"/>
            <a:chOff x="4823109" y="5721728"/>
            <a:chExt cx="1642894" cy="394626"/>
          </a:xfrm>
        </p:grpSpPr>
        <p:sp>
          <p:nvSpPr>
            <p:cNvPr id="253" name="Rectangle: Rounded Corners 252">
              <a:extLst>
                <a:ext uri="{FF2B5EF4-FFF2-40B4-BE49-F238E27FC236}">
                  <a16:creationId xmlns:a16="http://schemas.microsoft.com/office/drawing/2014/main" id="{37132C20-2531-4354-9BFF-C13C126D00D5}"/>
                </a:ext>
              </a:extLst>
            </p:cNvPr>
            <p:cNvSpPr/>
            <p:nvPr/>
          </p:nvSpPr>
          <p:spPr>
            <a:xfrm>
              <a:off x="4823109" y="5721728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rgbClr val="FFFF00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013E9566-1847-48A3-AB1C-1B86386BD67C}"/>
                </a:ext>
              </a:extLst>
            </p:cNvPr>
            <p:cNvSpPr/>
            <p:nvPr/>
          </p:nvSpPr>
          <p:spPr>
            <a:xfrm>
              <a:off x="4837982" y="5721728"/>
              <a:ext cx="1616503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Feedback from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Trial Exams</a:t>
              </a: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F967417D-0003-4B8B-9965-B0E7154096F4}"/>
                </a:ext>
              </a:extLst>
            </p:cNvPr>
            <p:cNvSpPr/>
            <p:nvPr/>
          </p:nvSpPr>
          <p:spPr>
            <a:xfrm>
              <a:off x="6098288" y="5797021"/>
              <a:ext cx="296712" cy="2402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algn="ctr"/>
              <a:endParaRPr lang="en-GB" sz="1100" dirty="0">
                <a:solidFill>
                  <a:schemeClr val="accent4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266" name="Rectangle: Rounded Corners 265">
            <a:extLst>
              <a:ext uri="{FF2B5EF4-FFF2-40B4-BE49-F238E27FC236}">
                <a16:creationId xmlns:a16="http://schemas.microsoft.com/office/drawing/2014/main" id="{86478E22-DAAC-49DA-9D24-23B5FCA46431}"/>
              </a:ext>
            </a:extLst>
          </p:cNvPr>
          <p:cNvSpPr/>
          <p:nvPr/>
        </p:nvSpPr>
        <p:spPr>
          <a:xfrm>
            <a:off x="4556834" y="4164889"/>
            <a:ext cx="1554526" cy="394626"/>
          </a:xfrm>
          <a:prstGeom prst="roundRect">
            <a:avLst>
              <a:gd name="adj" fmla="val 4563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Year 13 Trial Exams</a:t>
            </a:r>
          </a:p>
        </p:txBody>
      </p: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6C02D82-00F5-4647-AE44-50E1E467B406}"/>
              </a:ext>
            </a:extLst>
          </p:cNvPr>
          <p:cNvGrpSpPr/>
          <p:nvPr/>
        </p:nvGrpSpPr>
        <p:grpSpPr>
          <a:xfrm>
            <a:off x="2501888" y="4158392"/>
            <a:ext cx="1575962" cy="425189"/>
            <a:chOff x="658144" y="5934377"/>
            <a:chExt cx="1575962" cy="425189"/>
          </a:xfrm>
        </p:grpSpPr>
        <p:sp>
          <p:nvSpPr>
            <p:cNvPr id="274" name="Rectangle: Rounded Corners 273">
              <a:extLst>
                <a:ext uri="{FF2B5EF4-FFF2-40B4-BE49-F238E27FC236}">
                  <a16:creationId xmlns:a16="http://schemas.microsoft.com/office/drawing/2014/main" id="{3A042920-B146-44C7-A6FB-DC46DBFB5975}"/>
                </a:ext>
              </a:extLst>
            </p:cNvPr>
            <p:cNvSpPr/>
            <p:nvPr/>
          </p:nvSpPr>
          <p:spPr>
            <a:xfrm>
              <a:off x="658144" y="5959349"/>
              <a:ext cx="1575962" cy="394626"/>
            </a:xfrm>
            <a:prstGeom prst="roundRect">
              <a:avLst>
                <a:gd name="adj" fmla="val 45631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Paper 1 Mock</a:t>
              </a:r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0C5AFD92-7B01-4E45-B93A-D6D2570A9DA1}"/>
                </a:ext>
              </a:extLst>
            </p:cNvPr>
            <p:cNvSpPr/>
            <p:nvPr/>
          </p:nvSpPr>
          <p:spPr>
            <a:xfrm>
              <a:off x="1893925" y="5934377"/>
              <a:ext cx="296712" cy="4251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algn="ctr"/>
              <a:endParaRPr lang="en-GB" sz="1400" dirty="0">
                <a:solidFill>
                  <a:schemeClr val="accent4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278" name="Rectangle: Rounded Corners 277">
            <a:extLst>
              <a:ext uri="{FF2B5EF4-FFF2-40B4-BE49-F238E27FC236}">
                <a16:creationId xmlns:a16="http://schemas.microsoft.com/office/drawing/2014/main" id="{F8205B48-3814-43A7-8808-13F39D51821A}"/>
              </a:ext>
            </a:extLst>
          </p:cNvPr>
          <p:cNvSpPr/>
          <p:nvPr/>
        </p:nvSpPr>
        <p:spPr>
          <a:xfrm>
            <a:off x="1480386" y="2874891"/>
            <a:ext cx="1585502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Unit 8 Assessment</a:t>
            </a:r>
          </a:p>
        </p:txBody>
      </p:sp>
      <p:sp>
        <p:nvSpPr>
          <p:cNvPr id="284" name="Rectangle: Rounded Corners 283">
            <a:extLst>
              <a:ext uri="{FF2B5EF4-FFF2-40B4-BE49-F238E27FC236}">
                <a16:creationId xmlns:a16="http://schemas.microsoft.com/office/drawing/2014/main" id="{71B329B2-F045-4AC5-97DB-E3CEC468E285}"/>
              </a:ext>
            </a:extLst>
          </p:cNvPr>
          <p:cNvSpPr/>
          <p:nvPr/>
        </p:nvSpPr>
        <p:spPr>
          <a:xfrm>
            <a:off x="5523737" y="4644989"/>
            <a:ext cx="1614685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Unit 9 Assessment</a:t>
            </a:r>
          </a:p>
        </p:txBody>
      </p: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3648E2FD-18C5-4684-A645-B6B093E19B1E}"/>
              </a:ext>
            </a:extLst>
          </p:cNvPr>
          <p:cNvGrpSpPr/>
          <p:nvPr/>
        </p:nvGrpSpPr>
        <p:grpSpPr>
          <a:xfrm>
            <a:off x="2457344" y="5876942"/>
            <a:ext cx="1642894" cy="508374"/>
            <a:chOff x="2601384" y="8162837"/>
            <a:chExt cx="1642894" cy="508374"/>
          </a:xfrm>
        </p:grpSpPr>
        <p:sp>
          <p:nvSpPr>
            <p:cNvPr id="292" name="Rectangle: Rounded Corners 291">
              <a:extLst>
                <a:ext uri="{FF2B5EF4-FFF2-40B4-BE49-F238E27FC236}">
                  <a16:creationId xmlns:a16="http://schemas.microsoft.com/office/drawing/2014/main" id="{D918D7FE-EA03-4620-8321-FDEB44E73F42}"/>
                </a:ext>
              </a:extLst>
            </p:cNvPr>
            <p:cNvSpPr/>
            <p:nvPr/>
          </p:nvSpPr>
          <p:spPr>
            <a:xfrm>
              <a:off x="2601384" y="8238422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4BA6BB7C-F54D-4520-B84F-9CE5396B6C82}"/>
                </a:ext>
              </a:extLst>
            </p:cNvPr>
            <p:cNvSpPr/>
            <p:nvPr/>
          </p:nvSpPr>
          <p:spPr>
            <a:xfrm>
              <a:off x="2612808" y="8238422"/>
              <a:ext cx="162171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7 Assessment</a:t>
              </a:r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02B1AE8A-4235-4D12-92D5-9F5313C7FF05}"/>
                </a:ext>
              </a:extLst>
            </p:cNvPr>
            <p:cNvSpPr/>
            <p:nvPr/>
          </p:nvSpPr>
          <p:spPr>
            <a:xfrm>
              <a:off x="3864496" y="8162837"/>
              <a:ext cx="296712" cy="508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algn="ctr"/>
              <a:endParaRPr lang="en-GB" sz="3200" dirty="0">
                <a:solidFill>
                  <a:schemeClr val="accent5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7BE9C9F5-F77C-4366-8062-6C96B9F45FE8}"/>
              </a:ext>
            </a:extLst>
          </p:cNvPr>
          <p:cNvGrpSpPr/>
          <p:nvPr/>
        </p:nvGrpSpPr>
        <p:grpSpPr>
          <a:xfrm>
            <a:off x="1443186" y="4670093"/>
            <a:ext cx="1642894" cy="394626"/>
            <a:chOff x="2601384" y="7643647"/>
            <a:chExt cx="1642894" cy="394626"/>
          </a:xfrm>
        </p:grpSpPr>
        <p:sp>
          <p:nvSpPr>
            <p:cNvPr id="303" name="Rectangle: Rounded Corners 302">
              <a:extLst>
                <a:ext uri="{FF2B5EF4-FFF2-40B4-BE49-F238E27FC236}">
                  <a16:creationId xmlns:a16="http://schemas.microsoft.com/office/drawing/2014/main" id="{EEBA0663-F9DE-42BF-99F1-1D084C3FDFBB}"/>
                </a:ext>
              </a:extLst>
            </p:cNvPr>
            <p:cNvSpPr/>
            <p:nvPr/>
          </p:nvSpPr>
          <p:spPr>
            <a:xfrm>
              <a:off x="2601384" y="7643647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04" name="Rectangle: Rounded Corners 303">
              <a:extLst>
                <a:ext uri="{FF2B5EF4-FFF2-40B4-BE49-F238E27FC236}">
                  <a16:creationId xmlns:a16="http://schemas.microsoft.com/office/drawing/2014/main" id="{505398F9-E3FD-45E3-ACAC-3FDBAA5AD3F7}"/>
                </a:ext>
              </a:extLst>
            </p:cNvPr>
            <p:cNvSpPr/>
            <p:nvPr/>
          </p:nvSpPr>
          <p:spPr>
            <a:xfrm>
              <a:off x="2638584" y="7643647"/>
              <a:ext cx="1587366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T8 Strategic Direction</a:t>
              </a: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E5E1B67C-ED0D-4391-9D7D-9FF00307CA4F}"/>
              </a:ext>
            </a:extLst>
          </p:cNvPr>
          <p:cNvGrpSpPr/>
          <p:nvPr/>
        </p:nvGrpSpPr>
        <p:grpSpPr>
          <a:xfrm>
            <a:off x="6516725" y="5856114"/>
            <a:ext cx="1642894" cy="508374"/>
            <a:chOff x="572425" y="9334458"/>
            <a:chExt cx="1642894" cy="508374"/>
          </a:xfrm>
        </p:grpSpPr>
        <p:sp>
          <p:nvSpPr>
            <p:cNvPr id="306" name="Rectangle: Rounded Corners 305">
              <a:extLst>
                <a:ext uri="{FF2B5EF4-FFF2-40B4-BE49-F238E27FC236}">
                  <a16:creationId xmlns:a16="http://schemas.microsoft.com/office/drawing/2014/main" id="{3E0F2A76-5E33-4459-A8B0-CE51E796F9C6}"/>
                </a:ext>
              </a:extLst>
            </p:cNvPr>
            <p:cNvSpPr/>
            <p:nvPr/>
          </p:nvSpPr>
          <p:spPr>
            <a:xfrm>
              <a:off x="572425" y="9436100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07" name="Rectangle: Rounded Corners 306">
              <a:extLst>
                <a:ext uri="{FF2B5EF4-FFF2-40B4-BE49-F238E27FC236}">
                  <a16:creationId xmlns:a16="http://schemas.microsoft.com/office/drawing/2014/main" id="{A6D8A6AD-CD87-4AAD-AD74-5E98F666113A}"/>
                </a:ext>
              </a:extLst>
            </p:cNvPr>
            <p:cNvSpPr/>
            <p:nvPr/>
          </p:nvSpPr>
          <p:spPr>
            <a:xfrm>
              <a:off x="577535" y="9436100"/>
              <a:ext cx="163372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60 Minute Mock</a:t>
              </a:r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71800DEC-A0F0-49C4-8964-FBC41219F731}"/>
                </a:ext>
              </a:extLst>
            </p:cNvPr>
            <p:cNvSpPr/>
            <p:nvPr/>
          </p:nvSpPr>
          <p:spPr>
            <a:xfrm>
              <a:off x="1778490" y="9334458"/>
              <a:ext cx="296712" cy="508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algn="ctr"/>
              <a:endParaRPr lang="en-GB" sz="2000" dirty="0">
                <a:solidFill>
                  <a:schemeClr val="accent5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6322408A-CA15-4EFC-9D6C-802E2EC54476}"/>
              </a:ext>
            </a:extLst>
          </p:cNvPr>
          <p:cNvGrpSpPr/>
          <p:nvPr/>
        </p:nvGrpSpPr>
        <p:grpSpPr>
          <a:xfrm>
            <a:off x="6522698" y="7738112"/>
            <a:ext cx="1642894" cy="394626"/>
            <a:chOff x="611072" y="8326094"/>
            <a:chExt cx="1642894" cy="394626"/>
          </a:xfrm>
        </p:grpSpPr>
        <p:sp>
          <p:nvSpPr>
            <p:cNvPr id="321" name="Rectangle: Rounded Corners 320">
              <a:extLst>
                <a:ext uri="{FF2B5EF4-FFF2-40B4-BE49-F238E27FC236}">
                  <a16:creationId xmlns:a16="http://schemas.microsoft.com/office/drawing/2014/main" id="{6DEFCE58-6C84-4C97-9271-FA5D727510FA}"/>
                </a:ext>
              </a:extLst>
            </p:cNvPr>
            <p:cNvSpPr/>
            <p:nvPr/>
          </p:nvSpPr>
          <p:spPr>
            <a:xfrm>
              <a:off x="611072" y="8326094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22" name="Rectangle: Rounded Corners 321">
              <a:extLst>
                <a:ext uri="{FF2B5EF4-FFF2-40B4-BE49-F238E27FC236}">
                  <a16:creationId xmlns:a16="http://schemas.microsoft.com/office/drawing/2014/main" id="{72DC9FA8-2B97-4B6C-B505-6D92CF5B1728}"/>
                </a:ext>
              </a:extLst>
            </p:cNvPr>
            <p:cNvSpPr/>
            <p:nvPr/>
          </p:nvSpPr>
          <p:spPr>
            <a:xfrm>
              <a:off x="643242" y="8326094"/>
              <a:ext cx="16031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Year 1 Folder Audit</a:t>
              </a:r>
            </a:p>
          </p:txBody>
        </p: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7141B754-2D10-4BAA-8795-A66AF75B7248}"/>
              </a:ext>
            </a:extLst>
          </p:cNvPr>
          <p:cNvGrpSpPr/>
          <p:nvPr/>
        </p:nvGrpSpPr>
        <p:grpSpPr>
          <a:xfrm>
            <a:off x="5507831" y="6450048"/>
            <a:ext cx="1642894" cy="394626"/>
            <a:chOff x="617861" y="7840960"/>
            <a:chExt cx="1642894" cy="394626"/>
          </a:xfrm>
        </p:grpSpPr>
        <p:sp>
          <p:nvSpPr>
            <p:cNvPr id="340" name="Rectangle: Rounded Corners 339">
              <a:extLst>
                <a:ext uri="{FF2B5EF4-FFF2-40B4-BE49-F238E27FC236}">
                  <a16:creationId xmlns:a16="http://schemas.microsoft.com/office/drawing/2014/main" id="{4884F30A-980B-4885-9274-97768CD69B56}"/>
                </a:ext>
              </a:extLst>
            </p:cNvPr>
            <p:cNvSpPr/>
            <p:nvPr/>
          </p:nvSpPr>
          <p:spPr>
            <a:xfrm>
              <a:off x="617861" y="7840960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41" name="Rectangle: Rounded Corners 340">
              <a:extLst>
                <a:ext uri="{FF2B5EF4-FFF2-40B4-BE49-F238E27FC236}">
                  <a16:creationId xmlns:a16="http://schemas.microsoft.com/office/drawing/2014/main" id="{6ADED8D3-F0CE-4C69-B2B0-5FBC52717FBC}"/>
                </a:ext>
              </a:extLst>
            </p:cNvPr>
            <p:cNvSpPr/>
            <p:nvPr/>
          </p:nvSpPr>
          <p:spPr>
            <a:xfrm>
              <a:off x="633767" y="7840960"/>
              <a:ext cx="1614686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T9 Strategic Methods</a:t>
              </a:r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A850B2AD-DD7A-4928-B55E-8606CB78E88B}"/>
              </a:ext>
            </a:extLst>
          </p:cNvPr>
          <p:cNvGrpSpPr/>
          <p:nvPr/>
        </p:nvGrpSpPr>
        <p:grpSpPr>
          <a:xfrm>
            <a:off x="4495116" y="7746380"/>
            <a:ext cx="1642894" cy="394626"/>
            <a:chOff x="624576" y="7192888"/>
            <a:chExt cx="1642894" cy="394626"/>
          </a:xfrm>
        </p:grpSpPr>
        <p:sp>
          <p:nvSpPr>
            <p:cNvPr id="343" name="Rectangle: Rounded Corners 342">
              <a:extLst>
                <a:ext uri="{FF2B5EF4-FFF2-40B4-BE49-F238E27FC236}">
                  <a16:creationId xmlns:a16="http://schemas.microsoft.com/office/drawing/2014/main" id="{F18BAA51-3BE3-4604-B8FB-0E79C5FD7D55}"/>
                </a:ext>
              </a:extLst>
            </p:cNvPr>
            <p:cNvSpPr/>
            <p:nvPr/>
          </p:nvSpPr>
          <p:spPr>
            <a:xfrm>
              <a:off x="624576" y="719288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44" name="Rectangle: Rounded Corners 343">
              <a:extLst>
                <a:ext uri="{FF2B5EF4-FFF2-40B4-BE49-F238E27FC236}">
                  <a16:creationId xmlns:a16="http://schemas.microsoft.com/office/drawing/2014/main" id="{A689107A-CAEC-4043-8165-EEBA3706BACA}"/>
                </a:ext>
              </a:extLst>
            </p:cNvPr>
            <p:cNvSpPr/>
            <p:nvPr/>
          </p:nvSpPr>
          <p:spPr>
            <a:xfrm>
              <a:off x="650093" y="7192888"/>
              <a:ext cx="1585207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4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Assessment</a:t>
              </a:r>
            </a:p>
          </p:txBody>
        </p:sp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7C16B585-1957-4313-8162-C0BA26213311}"/>
              </a:ext>
            </a:extLst>
          </p:cNvPr>
          <p:cNvGrpSpPr/>
          <p:nvPr/>
        </p:nvGrpSpPr>
        <p:grpSpPr>
          <a:xfrm>
            <a:off x="2462250" y="7742537"/>
            <a:ext cx="1642894" cy="425189"/>
            <a:chOff x="611072" y="5950210"/>
            <a:chExt cx="1642894" cy="425189"/>
          </a:xfrm>
        </p:grpSpPr>
        <p:sp>
          <p:nvSpPr>
            <p:cNvPr id="370" name="Rectangle: Rounded Corners 369">
              <a:extLst>
                <a:ext uri="{FF2B5EF4-FFF2-40B4-BE49-F238E27FC236}">
                  <a16:creationId xmlns:a16="http://schemas.microsoft.com/office/drawing/2014/main" id="{D74AF682-C028-4F6D-BB53-06511A878AD2}"/>
                </a:ext>
              </a:extLst>
            </p:cNvPr>
            <p:cNvSpPr/>
            <p:nvPr/>
          </p:nvSpPr>
          <p:spPr>
            <a:xfrm>
              <a:off x="611072" y="5959349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71" name="Rectangle: Rounded Corners 370">
              <a:extLst>
                <a:ext uri="{FF2B5EF4-FFF2-40B4-BE49-F238E27FC236}">
                  <a16:creationId xmlns:a16="http://schemas.microsoft.com/office/drawing/2014/main" id="{D32479F1-11CD-40D5-B473-EB71E4C525C7}"/>
                </a:ext>
              </a:extLst>
            </p:cNvPr>
            <p:cNvSpPr/>
            <p:nvPr/>
          </p:nvSpPr>
          <p:spPr>
            <a:xfrm>
              <a:off x="617088" y="5959349"/>
              <a:ext cx="161730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T7 Strategic Position</a:t>
              </a:r>
            </a:p>
          </p:txBody>
        </p:sp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C5E68677-DAE0-4E90-9D15-DD1C9181066B}"/>
                </a:ext>
              </a:extLst>
            </p:cNvPr>
            <p:cNvSpPr/>
            <p:nvPr/>
          </p:nvSpPr>
          <p:spPr>
            <a:xfrm>
              <a:off x="1844672" y="5950210"/>
              <a:ext cx="296712" cy="4251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92500" lnSpcReduction="10000"/>
            </a:bodyPr>
            <a:lstStyle/>
            <a:p>
              <a:pPr algn="ctr"/>
              <a:endParaRPr lang="en-GB" sz="2400" dirty="0">
                <a:solidFill>
                  <a:schemeClr val="accent5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375" name="Rectangle: Rounded Corners 374">
            <a:extLst>
              <a:ext uri="{FF2B5EF4-FFF2-40B4-BE49-F238E27FC236}">
                <a16:creationId xmlns:a16="http://schemas.microsoft.com/office/drawing/2014/main" id="{8185A459-8470-4B09-84DA-DB68CE8ADD5C}"/>
              </a:ext>
            </a:extLst>
          </p:cNvPr>
          <p:cNvSpPr/>
          <p:nvPr/>
        </p:nvSpPr>
        <p:spPr>
          <a:xfrm>
            <a:off x="3596598" y="6439154"/>
            <a:ext cx="1158979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100" spc="36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B5D115E-3B97-4DDA-9B94-FE7DAA27B386}"/>
              </a:ext>
            </a:extLst>
          </p:cNvPr>
          <p:cNvSpPr/>
          <p:nvPr/>
        </p:nvSpPr>
        <p:spPr>
          <a:xfrm>
            <a:off x="1266749" y="10724997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A448111-40CB-4C75-86FE-6886E3FB0210}"/>
              </a:ext>
            </a:extLst>
          </p:cNvPr>
          <p:cNvSpPr/>
          <p:nvPr/>
        </p:nvSpPr>
        <p:spPr>
          <a:xfrm>
            <a:off x="4135907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9D7868D-62E8-48CD-AFE1-C85919DECD3B}"/>
              </a:ext>
            </a:extLst>
          </p:cNvPr>
          <p:cNvSpPr/>
          <p:nvPr/>
        </p:nvSpPr>
        <p:spPr>
          <a:xfrm>
            <a:off x="5151161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S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D9154EC-5DFF-4E00-80FC-683C1B6CC040}"/>
              </a:ext>
            </a:extLst>
          </p:cNvPr>
          <p:cNvSpPr/>
          <p:nvPr/>
        </p:nvSpPr>
        <p:spPr>
          <a:xfrm>
            <a:off x="6166415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FBB032A-CB20-4A60-B8ED-79D5B8C3F28D}"/>
              </a:ext>
            </a:extLst>
          </p:cNvPr>
          <p:cNvSpPr/>
          <p:nvPr/>
        </p:nvSpPr>
        <p:spPr>
          <a:xfrm>
            <a:off x="7181669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7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7422B1E-823B-4898-AEB4-8AB8BC16B1D2}"/>
              </a:ext>
            </a:extLst>
          </p:cNvPr>
          <p:cNvCxnSpPr>
            <a:cxnSpLocks/>
          </p:cNvCxnSpPr>
          <p:nvPr/>
        </p:nvCxnSpPr>
        <p:spPr>
          <a:xfrm flipV="1">
            <a:off x="1416435" y="11133197"/>
            <a:ext cx="0" cy="1942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3CC8B5D-45CB-4EE0-B164-782146E8D439}"/>
              </a:ext>
            </a:extLst>
          </p:cNvPr>
          <p:cNvCxnSpPr>
            <a:cxnSpLocks/>
            <a:endCxn id="28" idx="4"/>
          </p:cNvCxnSpPr>
          <p:nvPr/>
        </p:nvCxnSpPr>
        <p:spPr>
          <a:xfrm flipV="1">
            <a:off x="1417295" y="11026089"/>
            <a:ext cx="0" cy="1078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94DD9DF6-F829-4DAF-90AD-20EA4F320EB6}"/>
              </a:ext>
            </a:extLst>
          </p:cNvPr>
          <p:cNvCxnSpPr>
            <a:cxnSpLocks/>
            <a:endCxn id="30" idx="4"/>
          </p:cNvCxnSpPr>
          <p:nvPr/>
        </p:nvCxnSpPr>
        <p:spPr>
          <a:xfrm flipV="1">
            <a:off x="4286453" y="11019302"/>
            <a:ext cx="0" cy="1068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5D937EA8-1450-40E0-94CB-34B20C6BDDB6}"/>
              </a:ext>
            </a:extLst>
          </p:cNvPr>
          <p:cNvCxnSpPr>
            <a:cxnSpLocks/>
            <a:endCxn id="32" idx="4"/>
          </p:cNvCxnSpPr>
          <p:nvPr/>
        </p:nvCxnSpPr>
        <p:spPr>
          <a:xfrm flipV="1">
            <a:off x="6316961" y="11019302"/>
            <a:ext cx="0" cy="1084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26F7744D-1F17-4DFB-B3C1-B2A78FE6BAFE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301707" y="10595610"/>
            <a:ext cx="0" cy="122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D4CDF97F-ADEB-4A23-ABD6-099264B4A565}"/>
              </a:ext>
            </a:extLst>
          </p:cNvPr>
          <p:cNvCxnSpPr>
            <a:cxnSpLocks/>
          </p:cNvCxnSpPr>
          <p:nvPr/>
        </p:nvCxnSpPr>
        <p:spPr>
          <a:xfrm flipV="1">
            <a:off x="4286453" y="11123605"/>
            <a:ext cx="0" cy="1942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966C5C51-9FBB-451D-9064-84C1996FE27C}"/>
              </a:ext>
            </a:extLst>
          </p:cNvPr>
          <p:cNvCxnSpPr>
            <a:cxnSpLocks/>
          </p:cNvCxnSpPr>
          <p:nvPr/>
        </p:nvCxnSpPr>
        <p:spPr>
          <a:xfrm flipV="1">
            <a:off x="6316606" y="11123605"/>
            <a:ext cx="0" cy="1942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1FC9459C-BF46-4125-AB76-31E57CF69E86}"/>
              </a:ext>
            </a:extLst>
          </p:cNvPr>
          <p:cNvCxnSpPr>
            <a:cxnSpLocks/>
          </p:cNvCxnSpPr>
          <p:nvPr/>
        </p:nvCxnSpPr>
        <p:spPr>
          <a:xfrm flipV="1">
            <a:off x="5302537" y="10420406"/>
            <a:ext cx="0" cy="1942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51C1044-6C27-4B46-B041-A8F31D2272DF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7332215" y="10597750"/>
            <a:ext cx="0" cy="1204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1D321200-CDC8-4BAC-9CB7-D7488638C469}"/>
              </a:ext>
            </a:extLst>
          </p:cNvPr>
          <p:cNvCxnSpPr>
            <a:cxnSpLocks/>
          </p:cNvCxnSpPr>
          <p:nvPr/>
        </p:nvCxnSpPr>
        <p:spPr>
          <a:xfrm flipV="1">
            <a:off x="7332310" y="10422436"/>
            <a:ext cx="0" cy="1942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8A2C3C83-831B-4388-A712-5CFA5596EBBB}"/>
              </a:ext>
            </a:extLst>
          </p:cNvPr>
          <p:cNvGrpSpPr/>
          <p:nvPr/>
        </p:nvGrpSpPr>
        <p:grpSpPr>
          <a:xfrm>
            <a:off x="1086349" y="8627994"/>
            <a:ext cx="7411661" cy="898353"/>
            <a:chOff x="1086349" y="8627994"/>
            <a:chExt cx="7411661" cy="898353"/>
          </a:xfrm>
        </p:grpSpPr>
        <p:cxnSp>
          <p:nvCxnSpPr>
            <p:cNvPr id="501" name="Straight Connector 500">
              <a:extLst>
                <a:ext uri="{FF2B5EF4-FFF2-40B4-BE49-F238E27FC236}">
                  <a16:creationId xmlns:a16="http://schemas.microsoft.com/office/drawing/2014/main" id="{85878764-12D9-4F4A-982A-A5FE8E65A0F5}"/>
                </a:ext>
              </a:extLst>
            </p:cNvPr>
            <p:cNvCxnSpPr>
              <a:cxnSpLocks/>
            </p:cNvCxnSpPr>
            <p:nvPr/>
          </p:nvCxnSpPr>
          <p:spPr>
            <a:xfrm>
              <a:off x="8345386" y="8631053"/>
              <a:ext cx="0" cy="35887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542EFD98-4438-487B-A7B7-9AB63DD2EAE3}"/>
                </a:ext>
              </a:extLst>
            </p:cNvPr>
            <p:cNvSpPr/>
            <p:nvPr/>
          </p:nvSpPr>
          <p:spPr>
            <a:xfrm flipV="1">
              <a:off x="210539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9</a:t>
              </a:r>
            </a:p>
          </p:txBody>
        </p:sp>
        <p:sp>
          <p:nvSpPr>
            <p:cNvPr id="504" name="Oval 503">
              <a:extLst>
                <a:ext uri="{FF2B5EF4-FFF2-40B4-BE49-F238E27FC236}">
                  <a16:creationId xmlns:a16="http://schemas.microsoft.com/office/drawing/2014/main" id="{4D93FE3F-0B34-4E9C-9A7D-A85624803285}"/>
                </a:ext>
              </a:extLst>
            </p:cNvPr>
            <p:cNvSpPr/>
            <p:nvPr/>
          </p:nvSpPr>
          <p:spPr>
            <a:xfrm flipV="1">
              <a:off x="3120653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8</a:t>
              </a:r>
            </a:p>
          </p:txBody>
        </p:sp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01C29245-585B-4B8B-B038-8540B4D6E07E}"/>
                </a:ext>
              </a:extLst>
            </p:cNvPr>
            <p:cNvSpPr/>
            <p:nvPr/>
          </p:nvSpPr>
          <p:spPr>
            <a:xfrm flipV="1">
              <a:off x="4135907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7</a:t>
              </a:r>
            </a:p>
          </p:txBody>
        </p:sp>
        <p:sp>
          <p:nvSpPr>
            <p:cNvPr id="507" name="Oval 506">
              <a:extLst>
                <a:ext uri="{FF2B5EF4-FFF2-40B4-BE49-F238E27FC236}">
                  <a16:creationId xmlns:a16="http://schemas.microsoft.com/office/drawing/2014/main" id="{2719CD89-428A-4CA3-A982-C7145933764B}"/>
                </a:ext>
              </a:extLst>
            </p:cNvPr>
            <p:cNvSpPr/>
            <p:nvPr/>
          </p:nvSpPr>
          <p:spPr>
            <a:xfrm flipV="1">
              <a:off x="6166415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6</a:t>
              </a:r>
            </a:p>
          </p:txBody>
        </p:sp>
        <p:sp>
          <p:nvSpPr>
            <p:cNvPr id="508" name="Oval 507">
              <a:extLst>
                <a:ext uri="{FF2B5EF4-FFF2-40B4-BE49-F238E27FC236}">
                  <a16:creationId xmlns:a16="http://schemas.microsoft.com/office/drawing/2014/main" id="{2EACAD30-46DE-4B25-B8AD-79A6C16B7975}"/>
                </a:ext>
              </a:extLst>
            </p:cNvPr>
            <p:cNvSpPr/>
            <p:nvPr/>
          </p:nvSpPr>
          <p:spPr>
            <a:xfrm flipV="1">
              <a:off x="718166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5</a:t>
              </a:r>
            </a:p>
          </p:txBody>
        </p: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5D8071E2-810C-47A6-BD6B-A3B4B4555322}"/>
                </a:ext>
              </a:extLst>
            </p:cNvPr>
            <p:cNvCxnSpPr>
              <a:cxnSpLocks/>
            </p:cNvCxnSpPr>
            <p:nvPr/>
          </p:nvCxnSpPr>
          <p:spPr>
            <a:xfrm>
              <a:off x="2255085" y="8627994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>
              <a:extLst>
                <a:ext uri="{FF2B5EF4-FFF2-40B4-BE49-F238E27FC236}">
                  <a16:creationId xmlns:a16="http://schemas.microsoft.com/office/drawing/2014/main" id="{F0CE0F4E-131E-4165-9747-29BE1C515AE2}"/>
                </a:ext>
              </a:extLst>
            </p:cNvPr>
            <p:cNvCxnSpPr>
              <a:cxnSpLocks/>
              <a:endCxn id="503" idx="4"/>
            </p:cNvCxnSpPr>
            <p:nvPr/>
          </p:nvCxnSpPr>
          <p:spPr>
            <a:xfrm>
              <a:off x="2255945" y="8821553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>
              <a:extLst>
                <a:ext uri="{FF2B5EF4-FFF2-40B4-BE49-F238E27FC236}">
                  <a16:creationId xmlns:a16="http://schemas.microsoft.com/office/drawing/2014/main" id="{4803835A-CD8E-4E03-9832-9885E3095484}"/>
                </a:ext>
              </a:extLst>
            </p:cNvPr>
            <p:cNvCxnSpPr>
              <a:cxnSpLocks/>
              <a:endCxn id="505" idx="4"/>
            </p:cNvCxnSpPr>
            <p:nvPr/>
          </p:nvCxnSpPr>
          <p:spPr>
            <a:xfrm>
              <a:off x="4286453" y="8822505"/>
              <a:ext cx="0" cy="10685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>
              <a:extLst>
                <a:ext uri="{FF2B5EF4-FFF2-40B4-BE49-F238E27FC236}">
                  <a16:creationId xmlns:a16="http://schemas.microsoft.com/office/drawing/2014/main" id="{29CB9848-B7A1-4589-9E10-127B151E7180}"/>
                </a:ext>
              </a:extLst>
            </p:cNvPr>
            <p:cNvCxnSpPr>
              <a:cxnSpLocks/>
              <a:endCxn id="507" idx="4"/>
            </p:cNvCxnSpPr>
            <p:nvPr/>
          </p:nvCxnSpPr>
          <p:spPr>
            <a:xfrm>
              <a:off x="6316961" y="8820932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Straight Connector 513">
              <a:extLst>
                <a:ext uri="{FF2B5EF4-FFF2-40B4-BE49-F238E27FC236}">
                  <a16:creationId xmlns:a16="http://schemas.microsoft.com/office/drawing/2014/main" id="{6352992E-7E1B-4EC7-B7FF-F299C30A9DFA}"/>
                </a:ext>
              </a:extLst>
            </p:cNvPr>
            <p:cNvCxnSpPr>
              <a:cxnSpLocks/>
              <a:stCxn id="504" idx="0"/>
            </p:cNvCxnSpPr>
            <p:nvPr/>
          </p:nvCxnSpPr>
          <p:spPr>
            <a:xfrm>
              <a:off x="3271199" y="9230448"/>
              <a:ext cx="0" cy="10355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6" name="Rectangle 17">
              <a:extLst>
                <a:ext uri="{FF2B5EF4-FFF2-40B4-BE49-F238E27FC236}">
                  <a16:creationId xmlns:a16="http://schemas.microsoft.com/office/drawing/2014/main" id="{7892345C-9C74-4609-8226-5F6305CA95FE}"/>
                </a:ext>
              </a:extLst>
            </p:cNvPr>
            <p:cNvSpPr/>
            <p:nvPr/>
          </p:nvSpPr>
          <p:spPr>
            <a:xfrm>
              <a:off x="8332200" y="8936897"/>
              <a:ext cx="28800" cy="143023"/>
            </a:xfrm>
            <a:custGeom>
              <a:avLst/>
              <a:gdLst>
                <a:gd name="connsiteX0" fmla="*/ 0 w 28800"/>
                <a:gd name="connsiteY0" fmla="*/ 0 h 133498"/>
                <a:gd name="connsiteX1" fmla="*/ 28800 w 28800"/>
                <a:gd name="connsiteY1" fmla="*/ 0 h 133498"/>
                <a:gd name="connsiteX2" fmla="*/ 28800 w 28800"/>
                <a:gd name="connsiteY2" fmla="*/ 133498 h 133498"/>
                <a:gd name="connsiteX3" fmla="*/ 0 w 28800"/>
                <a:gd name="connsiteY3" fmla="*/ 133498 h 133498"/>
                <a:gd name="connsiteX4" fmla="*/ 0 w 28800"/>
                <a:gd name="connsiteY4" fmla="*/ 0 h 133498"/>
                <a:gd name="connsiteX0" fmla="*/ 0 w 28800"/>
                <a:gd name="connsiteY0" fmla="*/ 0 h 148738"/>
                <a:gd name="connsiteX1" fmla="*/ 28800 w 28800"/>
                <a:gd name="connsiteY1" fmla="*/ 15240 h 148738"/>
                <a:gd name="connsiteX2" fmla="*/ 28800 w 28800"/>
                <a:gd name="connsiteY2" fmla="*/ 148738 h 148738"/>
                <a:gd name="connsiteX3" fmla="*/ 0 w 28800"/>
                <a:gd name="connsiteY3" fmla="*/ 148738 h 148738"/>
                <a:gd name="connsiteX4" fmla="*/ 0 w 28800"/>
                <a:gd name="connsiteY4" fmla="*/ 0 h 148738"/>
                <a:gd name="connsiteX0" fmla="*/ 0 w 28800"/>
                <a:gd name="connsiteY0" fmla="*/ 0 h 143023"/>
                <a:gd name="connsiteX1" fmla="*/ 28800 w 28800"/>
                <a:gd name="connsiteY1" fmla="*/ 9525 h 143023"/>
                <a:gd name="connsiteX2" fmla="*/ 28800 w 28800"/>
                <a:gd name="connsiteY2" fmla="*/ 143023 h 143023"/>
                <a:gd name="connsiteX3" fmla="*/ 0 w 28800"/>
                <a:gd name="connsiteY3" fmla="*/ 143023 h 143023"/>
                <a:gd name="connsiteX4" fmla="*/ 0 w 28800"/>
                <a:gd name="connsiteY4" fmla="*/ 0 h 143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0" h="143023">
                  <a:moveTo>
                    <a:pt x="0" y="0"/>
                  </a:moveTo>
                  <a:lnTo>
                    <a:pt x="28800" y="9525"/>
                  </a:lnTo>
                  <a:lnTo>
                    <a:pt x="28800" y="143023"/>
                  </a:lnTo>
                  <a:lnTo>
                    <a:pt x="0" y="143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7" name="Oval 516">
              <a:extLst>
                <a:ext uri="{FF2B5EF4-FFF2-40B4-BE49-F238E27FC236}">
                  <a16:creationId xmlns:a16="http://schemas.microsoft.com/office/drawing/2014/main" id="{F94667E3-0FD3-4DDC-AE3D-397F168E0500}"/>
                </a:ext>
              </a:extLst>
            </p:cNvPr>
            <p:cNvSpPr/>
            <p:nvPr/>
          </p:nvSpPr>
          <p:spPr>
            <a:xfrm flipV="1">
              <a:off x="8196918" y="9072282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4</a:t>
              </a:r>
            </a:p>
          </p:txBody>
        </p:sp>
        <p:cxnSp>
          <p:nvCxnSpPr>
            <p:cNvPr id="518" name="Straight Connector 517">
              <a:extLst>
                <a:ext uri="{FF2B5EF4-FFF2-40B4-BE49-F238E27FC236}">
                  <a16:creationId xmlns:a16="http://schemas.microsoft.com/office/drawing/2014/main" id="{3FF00359-4A90-4D29-9FCC-C6A578A4A180}"/>
                </a:ext>
              </a:extLst>
            </p:cNvPr>
            <p:cNvCxnSpPr>
              <a:cxnSpLocks/>
            </p:cNvCxnSpPr>
            <p:nvPr/>
          </p:nvCxnSpPr>
          <p:spPr>
            <a:xfrm>
              <a:off x="4286453" y="8630799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>
              <a:extLst>
                <a:ext uri="{FF2B5EF4-FFF2-40B4-BE49-F238E27FC236}">
                  <a16:creationId xmlns:a16="http://schemas.microsoft.com/office/drawing/2014/main" id="{8E91DED6-3CAC-4384-BF39-E5AF4324B67B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30799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>
              <a:extLst>
                <a:ext uri="{FF2B5EF4-FFF2-40B4-BE49-F238E27FC236}">
                  <a16:creationId xmlns:a16="http://schemas.microsoft.com/office/drawing/2014/main" id="{BF3B76F5-3FCB-41FA-87AC-6ECA1AE3F2EC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32093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Connector 522">
              <a:extLst>
                <a:ext uri="{FF2B5EF4-FFF2-40B4-BE49-F238E27FC236}">
                  <a16:creationId xmlns:a16="http://schemas.microsoft.com/office/drawing/2014/main" id="{23164311-E0FF-47EC-AA04-AC07E16A937B}"/>
                </a:ext>
              </a:extLst>
            </p:cNvPr>
            <p:cNvCxnSpPr>
              <a:cxnSpLocks/>
              <a:stCxn id="508" idx="0"/>
            </p:cNvCxnSpPr>
            <p:nvPr/>
          </p:nvCxnSpPr>
          <p:spPr>
            <a:xfrm>
              <a:off x="7332215" y="9230448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Connector 523">
              <a:extLst>
                <a:ext uri="{FF2B5EF4-FFF2-40B4-BE49-F238E27FC236}">
                  <a16:creationId xmlns:a16="http://schemas.microsoft.com/office/drawing/2014/main" id="{B36F0C06-E135-4862-9D78-981930D2F3EA}"/>
                </a:ext>
              </a:extLst>
            </p:cNvPr>
            <p:cNvCxnSpPr>
              <a:cxnSpLocks/>
            </p:cNvCxnSpPr>
            <p:nvPr/>
          </p:nvCxnSpPr>
          <p:spPr>
            <a:xfrm>
              <a:off x="7332310" y="9331968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Straight Connector 556">
              <a:extLst>
                <a:ext uri="{FF2B5EF4-FFF2-40B4-BE49-F238E27FC236}">
                  <a16:creationId xmlns:a16="http://schemas.microsoft.com/office/drawing/2014/main" id="{186F208D-914C-4835-9001-E9A7DE65C8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34817" y="9162592"/>
              <a:ext cx="0" cy="35887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8" name="Rectangle 17">
              <a:extLst>
                <a:ext uri="{FF2B5EF4-FFF2-40B4-BE49-F238E27FC236}">
                  <a16:creationId xmlns:a16="http://schemas.microsoft.com/office/drawing/2014/main" id="{93F8ED55-01F2-4EDA-B68B-47BE1CDF1B10}"/>
                </a:ext>
              </a:extLst>
            </p:cNvPr>
            <p:cNvSpPr/>
            <p:nvPr/>
          </p:nvSpPr>
          <p:spPr>
            <a:xfrm flipH="1" flipV="1">
              <a:off x="1221631" y="9076407"/>
              <a:ext cx="28800" cy="143023"/>
            </a:xfrm>
            <a:custGeom>
              <a:avLst/>
              <a:gdLst>
                <a:gd name="connsiteX0" fmla="*/ 0 w 28800"/>
                <a:gd name="connsiteY0" fmla="*/ 0 h 133498"/>
                <a:gd name="connsiteX1" fmla="*/ 28800 w 28800"/>
                <a:gd name="connsiteY1" fmla="*/ 0 h 133498"/>
                <a:gd name="connsiteX2" fmla="*/ 28800 w 28800"/>
                <a:gd name="connsiteY2" fmla="*/ 133498 h 133498"/>
                <a:gd name="connsiteX3" fmla="*/ 0 w 28800"/>
                <a:gd name="connsiteY3" fmla="*/ 133498 h 133498"/>
                <a:gd name="connsiteX4" fmla="*/ 0 w 28800"/>
                <a:gd name="connsiteY4" fmla="*/ 0 h 133498"/>
                <a:gd name="connsiteX0" fmla="*/ 0 w 28800"/>
                <a:gd name="connsiteY0" fmla="*/ 0 h 148738"/>
                <a:gd name="connsiteX1" fmla="*/ 28800 w 28800"/>
                <a:gd name="connsiteY1" fmla="*/ 15240 h 148738"/>
                <a:gd name="connsiteX2" fmla="*/ 28800 w 28800"/>
                <a:gd name="connsiteY2" fmla="*/ 148738 h 148738"/>
                <a:gd name="connsiteX3" fmla="*/ 0 w 28800"/>
                <a:gd name="connsiteY3" fmla="*/ 148738 h 148738"/>
                <a:gd name="connsiteX4" fmla="*/ 0 w 28800"/>
                <a:gd name="connsiteY4" fmla="*/ 0 h 148738"/>
                <a:gd name="connsiteX0" fmla="*/ 0 w 28800"/>
                <a:gd name="connsiteY0" fmla="*/ 0 h 143023"/>
                <a:gd name="connsiteX1" fmla="*/ 28800 w 28800"/>
                <a:gd name="connsiteY1" fmla="*/ 9525 h 143023"/>
                <a:gd name="connsiteX2" fmla="*/ 28800 w 28800"/>
                <a:gd name="connsiteY2" fmla="*/ 143023 h 143023"/>
                <a:gd name="connsiteX3" fmla="*/ 0 w 28800"/>
                <a:gd name="connsiteY3" fmla="*/ 143023 h 143023"/>
                <a:gd name="connsiteX4" fmla="*/ 0 w 28800"/>
                <a:gd name="connsiteY4" fmla="*/ 0 h 143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0" h="143023">
                  <a:moveTo>
                    <a:pt x="0" y="0"/>
                  </a:moveTo>
                  <a:lnTo>
                    <a:pt x="28800" y="9525"/>
                  </a:lnTo>
                  <a:lnTo>
                    <a:pt x="28800" y="143023"/>
                  </a:lnTo>
                  <a:lnTo>
                    <a:pt x="0" y="143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9" name="Oval 558">
              <a:extLst>
                <a:ext uri="{FF2B5EF4-FFF2-40B4-BE49-F238E27FC236}">
                  <a16:creationId xmlns:a16="http://schemas.microsoft.com/office/drawing/2014/main" id="{031550DF-9A63-4853-9B6A-CFEB8EA021B2}"/>
                </a:ext>
              </a:extLst>
            </p:cNvPr>
            <p:cNvSpPr/>
            <p:nvPr/>
          </p:nvSpPr>
          <p:spPr>
            <a:xfrm>
              <a:off x="1086349" y="8779143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200" dirty="0">
                  <a:latin typeface="+mj-lt"/>
                </a:rPr>
                <a:t>10</a:t>
              </a:r>
            </a:p>
          </p:txBody>
        </p:sp>
      </p:grpSp>
      <p:grpSp>
        <p:nvGrpSpPr>
          <p:cNvPr id="560" name="Group 559">
            <a:extLst>
              <a:ext uri="{FF2B5EF4-FFF2-40B4-BE49-F238E27FC236}">
                <a16:creationId xmlns:a16="http://schemas.microsoft.com/office/drawing/2014/main" id="{9A1A1FC7-BBC7-41CD-9C38-87DADCCAFE3E}"/>
              </a:ext>
            </a:extLst>
          </p:cNvPr>
          <p:cNvGrpSpPr/>
          <p:nvPr/>
        </p:nvGrpSpPr>
        <p:grpSpPr>
          <a:xfrm>
            <a:off x="2113820" y="6840223"/>
            <a:ext cx="5377362" cy="910418"/>
            <a:chOff x="2105399" y="8627994"/>
            <a:chExt cx="5377362" cy="910418"/>
          </a:xfrm>
        </p:grpSpPr>
        <p:sp>
          <p:nvSpPr>
            <p:cNvPr id="562" name="Oval 561">
              <a:extLst>
                <a:ext uri="{FF2B5EF4-FFF2-40B4-BE49-F238E27FC236}">
                  <a16:creationId xmlns:a16="http://schemas.microsoft.com/office/drawing/2014/main" id="{FD686E30-33DA-4205-9979-EFE4444B87BF}"/>
                </a:ext>
              </a:extLst>
            </p:cNvPr>
            <p:cNvSpPr/>
            <p:nvPr/>
          </p:nvSpPr>
          <p:spPr>
            <a:xfrm flipV="1">
              <a:off x="210539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sp>
          <p:nvSpPr>
            <p:cNvPr id="563" name="Oval 562">
              <a:extLst>
                <a:ext uri="{FF2B5EF4-FFF2-40B4-BE49-F238E27FC236}">
                  <a16:creationId xmlns:a16="http://schemas.microsoft.com/office/drawing/2014/main" id="{E9C3B902-DC01-43B9-A3EE-7D9C148C70D4}"/>
                </a:ext>
              </a:extLst>
            </p:cNvPr>
            <p:cNvSpPr/>
            <p:nvPr/>
          </p:nvSpPr>
          <p:spPr>
            <a:xfrm flipV="1">
              <a:off x="3120653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11</a:t>
              </a:r>
            </a:p>
          </p:txBody>
        </p:sp>
        <p:sp>
          <p:nvSpPr>
            <p:cNvPr id="565" name="Oval 564">
              <a:extLst>
                <a:ext uri="{FF2B5EF4-FFF2-40B4-BE49-F238E27FC236}">
                  <a16:creationId xmlns:a16="http://schemas.microsoft.com/office/drawing/2014/main" id="{7ABC0CBD-3A2F-4119-AA7A-688B28039B63}"/>
                </a:ext>
              </a:extLst>
            </p:cNvPr>
            <p:cNvSpPr/>
            <p:nvPr/>
          </p:nvSpPr>
          <p:spPr>
            <a:xfrm flipV="1">
              <a:off x="5151161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12</a:t>
              </a:r>
            </a:p>
          </p:txBody>
        </p:sp>
        <p:sp>
          <p:nvSpPr>
            <p:cNvPr id="566" name="Oval 565">
              <a:extLst>
                <a:ext uri="{FF2B5EF4-FFF2-40B4-BE49-F238E27FC236}">
                  <a16:creationId xmlns:a16="http://schemas.microsoft.com/office/drawing/2014/main" id="{A7E1BD59-EA2C-47B2-A079-D77149E81F43}"/>
                </a:ext>
              </a:extLst>
            </p:cNvPr>
            <p:cNvSpPr/>
            <p:nvPr/>
          </p:nvSpPr>
          <p:spPr>
            <a:xfrm flipV="1">
              <a:off x="6166415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13</a:t>
              </a:r>
            </a:p>
          </p:txBody>
        </p:sp>
        <p:sp>
          <p:nvSpPr>
            <p:cNvPr id="567" name="Oval 566">
              <a:extLst>
                <a:ext uri="{FF2B5EF4-FFF2-40B4-BE49-F238E27FC236}">
                  <a16:creationId xmlns:a16="http://schemas.microsoft.com/office/drawing/2014/main" id="{ADA1C709-A3F3-45B3-9DFE-0B2669FEE251}"/>
                </a:ext>
              </a:extLst>
            </p:cNvPr>
            <p:cNvSpPr/>
            <p:nvPr/>
          </p:nvSpPr>
          <p:spPr>
            <a:xfrm flipV="1">
              <a:off x="718166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14</a:t>
              </a:r>
            </a:p>
          </p:txBody>
        </p:sp>
        <p:cxnSp>
          <p:nvCxnSpPr>
            <p:cNvPr id="568" name="Straight Connector 567">
              <a:extLst>
                <a:ext uri="{FF2B5EF4-FFF2-40B4-BE49-F238E27FC236}">
                  <a16:creationId xmlns:a16="http://schemas.microsoft.com/office/drawing/2014/main" id="{8BA01CAB-1C40-4C32-8B7A-BE4FA635B655}"/>
                </a:ext>
              </a:extLst>
            </p:cNvPr>
            <p:cNvCxnSpPr>
              <a:cxnSpLocks/>
            </p:cNvCxnSpPr>
            <p:nvPr/>
          </p:nvCxnSpPr>
          <p:spPr>
            <a:xfrm>
              <a:off x="2255085" y="8627994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>
              <a:extLst>
                <a:ext uri="{FF2B5EF4-FFF2-40B4-BE49-F238E27FC236}">
                  <a16:creationId xmlns:a16="http://schemas.microsoft.com/office/drawing/2014/main" id="{2919EAC6-7EC8-4FED-A832-6D91FB9F5BDD}"/>
                </a:ext>
              </a:extLst>
            </p:cNvPr>
            <p:cNvCxnSpPr>
              <a:cxnSpLocks/>
              <a:endCxn id="562" idx="4"/>
            </p:cNvCxnSpPr>
            <p:nvPr/>
          </p:nvCxnSpPr>
          <p:spPr>
            <a:xfrm>
              <a:off x="2255945" y="8821553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FC1CB5DA-2BAB-4464-B348-3E7F8F617D30}"/>
                </a:ext>
              </a:extLst>
            </p:cNvPr>
            <p:cNvCxnSpPr>
              <a:cxnSpLocks/>
              <a:endCxn id="566" idx="4"/>
            </p:cNvCxnSpPr>
            <p:nvPr/>
          </p:nvCxnSpPr>
          <p:spPr>
            <a:xfrm>
              <a:off x="6316961" y="8820932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>
              <a:extLst>
                <a:ext uri="{FF2B5EF4-FFF2-40B4-BE49-F238E27FC236}">
                  <a16:creationId xmlns:a16="http://schemas.microsoft.com/office/drawing/2014/main" id="{E71CD08C-5EE9-4216-B93F-9A264FBF8CBE}"/>
                </a:ext>
              </a:extLst>
            </p:cNvPr>
            <p:cNvCxnSpPr>
              <a:cxnSpLocks/>
              <a:stCxn id="563" idx="0"/>
            </p:cNvCxnSpPr>
            <p:nvPr/>
          </p:nvCxnSpPr>
          <p:spPr>
            <a:xfrm>
              <a:off x="3271199" y="9230448"/>
              <a:ext cx="0" cy="18225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706BF864-AD2C-4A49-850A-9B9CAD07A24F}"/>
                </a:ext>
              </a:extLst>
            </p:cNvPr>
            <p:cNvCxnSpPr>
              <a:cxnSpLocks/>
              <a:stCxn id="565" idx="0"/>
            </p:cNvCxnSpPr>
            <p:nvPr/>
          </p:nvCxnSpPr>
          <p:spPr>
            <a:xfrm>
              <a:off x="5301707" y="9230448"/>
              <a:ext cx="0" cy="1226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Straight Connector 576">
              <a:extLst>
                <a:ext uri="{FF2B5EF4-FFF2-40B4-BE49-F238E27FC236}">
                  <a16:creationId xmlns:a16="http://schemas.microsoft.com/office/drawing/2014/main" id="{2B88A172-16B0-4A04-9AD2-D9BD288E47B0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30799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Straight Connector 577">
              <a:extLst>
                <a:ext uri="{FF2B5EF4-FFF2-40B4-BE49-F238E27FC236}">
                  <a16:creationId xmlns:a16="http://schemas.microsoft.com/office/drawing/2014/main" id="{FF0D74A7-A569-4BAB-9709-196BF5F46668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42253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Straight Connector 578">
              <a:extLst>
                <a:ext uri="{FF2B5EF4-FFF2-40B4-BE49-F238E27FC236}">
                  <a16:creationId xmlns:a16="http://schemas.microsoft.com/office/drawing/2014/main" id="{876B7894-F52C-4C6A-B01A-B638AE5D3286}"/>
                </a:ext>
              </a:extLst>
            </p:cNvPr>
            <p:cNvCxnSpPr>
              <a:cxnSpLocks/>
            </p:cNvCxnSpPr>
            <p:nvPr/>
          </p:nvCxnSpPr>
          <p:spPr>
            <a:xfrm>
              <a:off x="5302537" y="9344158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>
              <a:extLst>
                <a:ext uri="{FF2B5EF4-FFF2-40B4-BE49-F238E27FC236}">
                  <a16:creationId xmlns:a16="http://schemas.microsoft.com/office/drawing/2014/main" id="{FA62D4D5-7D12-493E-A77F-C640DCD09AE4}"/>
                </a:ext>
              </a:extLst>
            </p:cNvPr>
            <p:cNvCxnSpPr>
              <a:cxnSpLocks/>
              <a:stCxn id="567" idx="0"/>
            </p:cNvCxnSpPr>
            <p:nvPr/>
          </p:nvCxnSpPr>
          <p:spPr>
            <a:xfrm>
              <a:off x="7332215" y="9230448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Straight Connector 580">
              <a:extLst>
                <a:ext uri="{FF2B5EF4-FFF2-40B4-BE49-F238E27FC236}">
                  <a16:creationId xmlns:a16="http://schemas.microsoft.com/office/drawing/2014/main" id="{7D9637B2-CFD7-4C3B-8D59-940225C2E85B}"/>
                </a:ext>
              </a:extLst>
            </p:cNvPr>
            <p:cNvCxnSpPr>
              <a:cxnSpLocks/>
            </p:cNvCxnSpPr>
            <p:nvPr/>
          </p:nvCxnSpPr>
          <p:spPr>
            <a:xfrm>
              <a:off x="7332310" y="9342128"/>
              <a:ext cx="0" cy="1942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5" name="Group 584">
            <a:extLst>
              <a:ext uri="{FF2B5EF4-FFF2-40B4-BE49-F238E27FC236}">
                <a16:creationId xmlns:a16="http://schemas.microsoft.com/office/drawing/2014/main" id="{310187DF-E34A-4927-93B0-BC1F554EEAF6}"/>
              </a:ext>
            </a:extLst>
          </p:cNvPr>
          <p:cNvGrpSpPr/>
          <p:nvPr/>
        </p:nvGrpSpPr>
        <p:grpSpPr>
          <a:xfrm>
            <a:off x="2113820" y="5051644"/>
            <a:ext cx="5377362" cy="913593"/>
            <a:chOff x="2105399" y="8614659"/>
            <a:chExt cx="5377362" cy="913593"/>
          </a:xfrm>
        </p:grpSpPr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233F9B50-5912-4538-8C47-8AEF329A7CEE}"/>
                </a:ext>
              </a:extLst>
            </p:cNvPr>
            <p:cNvSpPr/>
            <p:nvPr/>
          </p:nvSpPr>
          <p:spPr>
            <a:xfrm flipV="1">
              <a:off x="2105399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18</a:t>
              </a:r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6ED98F80-9BBC-442E-AC0C-47C8FD34C8E1}"/>
                </a:ext>
              </a:extLst>
            </p:cNvPr>
            <p:cNvSpPr/>
            <p:nvPr/>
          </p:nvSpPr>
          <p:spPr>
            <a:xfrm flipV="1">
              <a:off x="3120653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17</a:t>
              </a:r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97EF7120-96E2-4D59-A3AF-49524895F084}"/>
                </a:ext>
              </a:extLst>
            </p:cNvPr>
            <p:cNvSpPr/>
            <p:nvPr/>
          </p:nvSpPr>
          <p:spPr>
            <a:xfrm flipV="1">
              <a:off x="5151161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16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E6FDB3F2-C949-4454-B19F-3F67D64668C9}"/>
                </a:ext>
              </a:extLst>
            </p:cNvPr>
            <p:cNvSpPr/>
            <p:nvPr/>
          </p:nvSpPr>
          <p:spPr>
            <a:xfrm flipV="1">
              <a:off x="6166415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15</a:t>
              </a:r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10887A2E-60C0-40BF-B01F-FCF9D284BE19}"/>
                </a:ext>
              </a:extLst>
            </p:cNvPr>
            <p:cNvSpPr/>
            <p:nvPr/>
          </p:nvSpPr>
          <p:spPr>
            <a:xfrm flipV="1">
              <a:off x="7181669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cxnSp>
          <p:nvCxnSpPr>
            <p:cNvPr id="593" name="Straight Connector 592">
              <a:extLst>
                <a:ext uri="{FF2B5EF4-FFF2-40B4-BE49-F238E27FC236}">
                  <a16:creationId xmlns:a16="http://schemas.microsoft.com/office/drawing/2014/main" id="{8133CA69-B48D-404A-884B-F008893C8ABC}"/>
                </a:ext>
              </a:extLst>
            </p:cNvPr>
            <p:cNvCxnSpPr>
              <a:cxnSpLocks/>
            </p:cNvCxnSpPr>
            <p:nvPr/>
          </p:nvCxnSpPr>
          <p:spPr>
            <a:xfrm>
              <a:off x="2256990" y="8614659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Straight Connector 593">
              <a:extLst>
                <a:ext uri="{FF2B5EF4-FFF2-40B4-BE49-F238E27FC236}">
                  <a16:creationId xmlns:a16="http://schemas.microsoft.com/office/drawing/2014/main" id="{4B63CE41-1CCA-4CE0-9BA6-7FAAF9C4BCD0}"/>
                </a:ext>
              </a:extLst>
            </p:cNvPr>
            <p:cNvCxnSpPr>
              <a:cxnSpLocks/>
              <a:endCxn id="587" idx="4"/>
            </p:cNvCxnSpPr>
            <p:nvPr/>
          </p:nvCxnSpPr>
          <p:spPr>
            <a:xfrm>
              <a:off x="2255945" y="8808218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Straight Connector 595">
              <a:extLst>
                <a:ext uri="{FF2B5EF4-FFF2-40B4-BE49-F238E27FC236}">
                  <a16:creationId xmlns:a16="http://schemas.microsoft.com/office/drawing/2014/main" id="{0AB243F5-7514-4C1F-9342-BDA1ADD60425}"/>
                </a:ext>
              </a:extLst>
            </p:cNvPr>
            <p:cNvCxnSpPr>
              <a:cxnSpLocks/>
              <a:endCxn id="591" idx="4"/>
            </p:cNvCxnSpPr>
            <p:nvPr/>
          </p:nvCxnSpPr>
          <p:spPr>
            <a:xfrm>
              <a:off x="6316961" y="8807597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Connector 596">
              <a:extLst>
                <a:ext uri="{FF2B5EF4-FFF2-40B4-BE49-F238E27FC236}">
                  <a16:creationId xmlns:a16="http://schemas.microsoft.com/office/drawing/2014/main" id="{97F9053E-E99D-4583-B944-D3D2B7C45F60}"/>
                </a:ext>
              </a:extLst>
            </p:cNvPr>
            <p:cNvCxnSpPr>
              <a:cxnSpLocks/>
              <a:stCxn id="588" idx="0"/>
            </p:cNvCxnSpPr>
            <p:nvPr/>
          </p:nvCxnSpPr>
          <p:spPr>
            <a:xfrm>
              <a:off x="3271199" y="9217113"/>
              <a:ext cx="0" cy="15062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Straight Connector 597">
              <a:extLst>
                <a:ext uri="{FF2B5EF4-FFF2-40B4-BE49-F238E27FC236}">
                  <a16:creationId xmlns:a16="http://schemas.microsoft.com/office/drawing/2014/main" id="{31B5BC10-B81E-43C8-8B7E-4A632C63772E}"/>
                </a:ext>
              </a:extLst>
            </p:cNvPr>
            <p:cNvCxnSpPr>
              <a:cxnSpLocks/>
              <a:stCxn id="590" idx="0"/>
            </p:cNvCxnSpPr>
            <p:nvPr/>
          </p:nvCxnSpPr>
          <p:spPr>
            <a:xfrm>
              <a:off x="5301707" y="9217113"/>
              <a:ext cx="0" cy="10926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Straight Connector 601">
              <a:extLst>
                <a:ext uri="{FF2B5EF4-FFF2-40B4-BE49-F238E27FC236}">
                  <a16:creationId xmlns:a16="http://schemas.microsoft.com/office/drawing/2014/main" id="{4D66E32E-C4C4-4081-9A65-1E92DE8BAF91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15559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602">
              <a:extLst>
                <a:ext uri="{FF2B5EF4-FFF2-40B4-BE49-F238E27FC236}">
                  <a16:creationId xmlns:a16="http://schemas.microsoft.com/office/drawing/2014/main" id="{0B8BC0DE-6EFF-431A-BE91-8F5D51B96984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26378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Straight Connector 603">
              <a:extLst>
                <a:ext uri="{FF2B5EF4-FFF2-40B4-BE49-F238E27FC236}">
                  <a16:creationId xmlns:a16="http://schemas.microsoft.com/office/drawing/2014/main" id="{035A69D1-8526-4C0F-B82A-38F90E56E19C}"/>
                </a:ext>
              </a:extLst>
            </p:cNvPr>
            <p:cNvCxnSpPr>
              <a:cxnSpLocks/>
            </p:cNvCxnSpPr>
            <p:nvPr/>
          </p:nvCxnSpPr>
          <p:spPr>
            <a:xfrm>
              <a:off x="5301267" y="9326378"/>
              <a:ext cx="0" cy="20187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>
              <a:extLst>
                <a:ext uri="{FF2B5EF4-FFF2-40B4-BE49-F238E27FC236}">
                  <a16:creationId xmlns:a16="http://schemas.microsoft.com/office/drawing/2014/main" id="{22956724-C738-4D87-8FC2-4AF01956104A}"/>
                </a:ext>
              </a:extLst>
            </p:cNvPr>
            <p:cNvCxnSpPr>
              <a:cxnSpLocks/>
              <a:stCxn id="592" idx="0"/>
            </p:cNvCxnSpPr>
            <p:nvPr/>
          </p:nvCxnSpPr>
          <p:spPr>
            <a:xfrm>
              <a:off x="7332215" y="9217113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>
              <a:extLst>
                <a:ext uri="{FF2B5EF4-FFF2-40B4-BE49-F238E27FC236}">
                  <a16:creationId xmlns:a16="http://schemas.microsoft.com/office/drawing/2014/main" id="{F90578F2-0C5D-4917-BD88-1CC872657070}"/>
                </a:ext>
              </a:extLst>
            </p:cNvPr>
            <p:cNvCxnSpPr>
              <a:cxnSpLocks/>
            </p:cNvCxnSpPr>
            <p:nvPr/>
          </p:nvCxnSpPr>
          <p:spPr>
            <a:xfrm>
              <a:off x="7332215" y="9326378"/>
              <a:ext cx="95" cy="19984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0" name="Group 609">
            <a:extLst>
              <a:ext uri="{FF2B5EF4-FFF2-40B4-BE49-F238E27FC236}">
                <a16:creationId xmlns:a16="http://schemas.microsoft.com/office/drawing/2014/main" id="{5F804E10-4AF1-4AFD-B1A1-AB16B5975CC6}"/>
              </a:ext>
            </a:extLst>
          </p:cNvPr>
          <p:cNvGrpSpPr/>
          <p:nvPr/>
        </p:nvGrpSpPr>
        <p:grpSpPr>
          <a:xfrm>
            <a:off x="2113820" y="3272149"/>
            <a:ext cx="5377362" cy="900258"/>
            <a:chOff x="2105399" y="8627994"/>
            <a:chExt cx="5377362" cy="900258"/>
          </a:xfrm>
        </p:grpSpPr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48FCB861-7E26-4502-BFC3-3622DA5291DA}"/>
                </a:ext>
              </a:extLst>
            </p:cNvPr>
            <p:cNvSpPr/>
            <p:nvPr/>
          </p:nvSpPr>
          <p:spPr>
            <a:xfrm flipV="1">
              <a:off x="210539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19</a:t>
              </a:r>
            </a:p>
          </p:txBody>
        </p:sp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83B7D7D3-B198-452B-8302-5E508A2FC1AD}"/>
                </a:ext>
              </a:extLst>
            </p:cNvPr>
            <p:cNvSpPr/>
            <p:nvPr/>
          </p:nvSpPr>
          <p:spPr>
            <a:xfrm flipV="1">
              <a:off x="3120653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6A170524-D9AC-4C18-B2E3-10AC5116DCAC}"/>
                </a:ext>
              </a:extLst>
            </p:cNvPr>
            <p:cNvSpPr/>
            <p:nvPr/>
          </p:nvSpPr>
          <p:spPr>
            <a:xfrm flipV="1">
              <a:off x="5151161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8E567B1E-B17E-4121-B8E5-9E3FED519A39}"/>
                </a:ext>
              </a:extLst>
            </p:cNvPr>
            <p:cNvSpPr/>
            <p:nvPr/>
          </p:nvSpPr>
          <p:spPr>
            <a:xfrm flipV="1">
              <a:off x="6166415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F</a:t>
              </a:r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F01FBE15-ED2E-4B31-AFE2-06FF32E548FC}"/>
                </a:ext>
              </a:extLst>
            </p:cNvPr>
            <p:cNvSpPr/>
            <p:nvPr/>
          </p:nvSpPr>
          <p:spPr>
            <a:xfrm flipV="1">
              <a:off x="718166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25</a:t>
              </a:r>
            </a:p>
          </p:txBody>
        </p:sp>
        <p:cxnSp>
          <p:nvCxnSpPr>
            <p:cNvPr id="618" name="Straight Connector 617">
              <a:extLst>
                <a:ext uri="{FF2B5EF4-FFF2-40B4-BE49-F238E27FC236}">
                  <a16:creationId xmlns:a16="http://schemas.microsoft.com/office/drawing/2014/main" id="{E6759ABA-276C-4D65-B998-50D2D16685ED}"/>
                </a:ext>
              </a:extLst>
            </p:cNvPr>
            <p:cNvCxnSpPr>
              <a:cxnSpLocks/>
            </p:cNvCxnSpPr>
            <p:nvPr/>
          </p:nvCxnSpPr>
          <p:spPr>
            <a:xfrm>
              <a:off x="2255085" y="8627994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>
              <a:extLst>
                <a:ext uri="{FF2B5EF4-FFF2-40B4-BE49-F238E27FC236}">
                  <a16:creationId xmlns:a16="http://schemas.microsoft.com/office/drawing/2014/main" id="{4002761F-7451-4EFC-9585-4A13F8319C03}"/>
                </a:ext>
              </a:extLst>
            </p:cNvPr>
            <p:cNvCxnSpPr>
              <a:cxnSpLocks/>
              <a:endCxn id="612" idx="4"/>
            </p:cNvCxnSpPr>
            <p:nvPr/>
          </p:nvCxnSpPr>
          <p:spPr>
            <a:xfrm>
              <a:off x="2255945" y="8821553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>
              <a:extLst>
                <a:ext uri="{FF2B5EF4-FFF2-40B4-BE49-F238E27FC236}">
                  <a16:creationId xmlns:a16="http://schemas.microsoft.com/office/drawing/2014/main" id="{D86757A8-FE63-4C5E-97DF-D4903555990D}"/>
                </a:ext>
              </a:extLst>
            </p:cNvPr>
            <p:cNvCxnSpPr>
              <a:cxnSpLocks/>
              <a:endCxn id="616" idx="4"/>
            </p:cNvCxnSpPr>
            <p:nvPr/>
          </p:nvCxnSpPr>
          <p:spPr>
            <a:xfrm>
              <a:off x="6316961" y="8820932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Straight Connector 621">
              <a:extLst>
                <a:ext uri="{FF2B5EF4-FFF2-40B4-BE49-F238E27FC236}">
                  <a16:creationId xmlns:a16="http://schemas.microsoft.com/office/drawing/2014/main" id="{38CA595C-1696-459E-BACF-F8B67B0FA1F3}"/>
                </a:ext>
              </a:extLst>
            </p:cNvPr>
            <p:cNvCxnSpPr>
              <a:cxnSpLocks/>
              <a:stCxn id="613" idx="0"/>
            </p:cNvCxnSpPr>
            <p:nvPr/>
          </p:nvCxnSpPr>
          <p:spPr>
            <a:xfrm>
              <a:off x="3271199" y="9230448"/>
              <a:ext cx="0" cy="10355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Connector 622">
              <a:extLst>
                <a:ext uri="{FF2B5EF4-FFF2-40B4-BE49-F238E27FC236}">
                  <a16:creationId xmlns:a16="http://schemas.microsoft.com/office/drawing/2014/main" id="{2AD7DBFE-C62E-472C-AA29-8B09138A8BE8}"/>
                </a:ext>
              </a:extLst>
            </p:cNvPr>
            <p:cNvCxnSpPr>
              <a:cxnSpLocks/>
              <a:stCxn id="615" idx="0"/>
            </p:cNvCxnSpPr>
            <p:nvPr/>
          </p:nvCxnSpPr>
          <p:spPr>
            <a:xfrm>
              <a:off x="5301707" y="9230448"/>
              <a:ext cx="0" cy="1226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Connector 626">
              <a:extLst>
                <a:ext uri="{FF2B5EF4-FFF2-40B4-BE49-F238E27FC236}">
                  <a16:creationId xmlns:a16="http://schemas.microsoft.com/office/drawing/2014/main" id="{40583422-1CF1-440D-B76D-ECA37AA9FDD9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30799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Straight Connector 627">
              <a:extLst>
                <a:ext uri="{FF2B5EF4-FFF2-40B4-BE49-F238E27FC236}">
                  <a16:creationId xmlns:a16="http://schemas.microsoft.com/office/drawing/2014/main" id="{DD552F4A-843C-4603-A92A-6D0D7BDD9B5C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32093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628">
              <a:extLst>
                <a:ext uri="{FF2B5EF4-FFF2-40B4-BE49-F238E27FC236}">
                  <a16:creationId xmlns:a16="http://schemas.microsoft.com/office/drawing/2014/main" id="{9A6C1216-464C-47C4-B982-33C084EA688B}"/>
                </a:ext>
              </a:extLst>
            </p:cNvPr>
            <p:cNvCxnSpPr>
              <a:cxnSpLocks/>
            </p:cNvCxnSpPr>
            <p:nvPr/>
          </p:nvCxnSpPr>
          <p:spPr>
            <a:xfrm>
              <a:off x="5302537" y="9333998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629">
              <a:extLst>
                <a:ext uri="{FF2B5EF4-FFF2-40B4-BE49-F238E27FC236}">
                  <a16:creationId xmlns:a16="http://schemas.microsoft.com/office/drawing/2014/main" id="{E0BA33F7-1AB2-4CD3-8C02-DF1E2BAD7711}"/>
                </a:ext>
              </a:extLst>
            </p:cNvPr>
            <p:cNvCxnSpPr>
              <a:cxnSpLocks/>
              <a:stCxn id="617" idx="0"/>
            </p:cNvCxnSpPr>
            <p:nvPr/>
          </p:nvCxnSpPr>
          <p:spPr>
            <a:xfrm>
              <a:off x="7332215" y="9230448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Straight Connector 630">
              <a:extLst>
                <a:ext uri="{FF2B5EF4-FFF2-40B4-BE49-F238E27FC236}">
                  <a16:creationId xmlns:a16="http://schemas.microsoft.com/office/drawing/2014/main" id="{4E88576A-D208-4F42-A441-91E0891DDB00}"/>
                </a:ext>
              </a:extLst>
            </p:cNvPr>
            <p:cNvCxnSpPr>
              <a:cxnSpLocks/>
            </p:cNvCxnSpPr>
            <p:nvPr/>
          </p:nvCxnSpPr>
          <p:spPr>
            <a:xfrm>
              <a:off x="7332310" y="9331968"/>
              <a:ext cx="0" cy="1942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9" name="Oval 638">
            <a:extLst>
              <a:ext uri="{FF2B5EF4-FFF2-40B4-BE49-F238E27FC236}">
                <a16:creationId xmlns:a16="http://schemas.microsoft.com/office/drawing/2014/main" id="{CB779495-5774-441A-9630-DB90DFF5A8A2}"/>
              </a:ext>
            </a:extLst>
          </p:cNvPr>
          <p:cNvSpPr/>
          <p:nvPr/>
        </p:nvSpPr>
        <p:spPr>
          <a:xfrm flipV="1">
            <a:off x="4144328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E</a:t>
            </a:r>
          </a:p>
        </p:txBody>
      </p:sp>
      <p:sp>
        <p:nvSpPr>
          <p:cNvPr id="640" name="Oval 639">
            <a:extLst>
              <a:ext uri="{FF2B5EF4-FFF2-40B4-BE49-F238E27FC236}">
                <a16:creationId xmlns:a16="http://schemas.microsoft.com/office/drawing/2014/main" id="{F98BA545-131A-4109-A309-31512D849AFD}"/>
              </a:ext>
            </a:extLst>
          </p:cNvPr>
          <p:cNvSpPr/>
          <p:nvPr/>
        </p:nvSpPr>
        <p:spPr>
          <a:xfrm flipV="1">
            <a:off x="5159582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R</a:t>
            </a:r>
          </a:p>
        </p:txBody>
      </p:sp>
      <p:sp>
        <p:nvSpPr>
          <p:cNvPr id="641" name="Oval 640">
            <a:extLst>
              <a:ext uri="{FF2B5EF4-FFF2-40B4-BE49-F238E27FC236}">
                <a16:creationId xmlns:a16="http://schemas.microsoft.com/office/drawing/2014/main" id="{C678206C-2BE1-4DC3-8B1D-D5DC3121BBBB}"/>
              </a:ext>
            </a:extLst>
          </p:cNvPr>
          <p:cNvSpPr/>
          <p:nvPr/>
        </p:nvSpPr>
        <p:spPr>
          <a:xfrm flipV="1">
            <a:off x="6174836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27</a:t>
            </a:r>
          </a:p>
        </p:txBody>
      </p:sp>
      <p:sp>
        <p:nvSpPr>
          <p:cNvPr id="642" name="Oval 641">
            <a:extLst>
              <a:ext uri="{FF2B5EF4-FFF2-40B4-BE49-F238E27FC236}">
                <a16:creationId xmlns:a16="http://schemas.microsoft.com/office/drawing/2014/main" id="{F34261C4-8773-40FC-B5CF-CE9CD2118395}"/>
              </a:ext>
            </a:extLst>
          </p:cNvPr>
          <p:cNvSpPr/>
          <p:nvPr/>
        </p:nvSpPr>
        <p:spPr>
          <a:xfrm flipV="1">
            <a:off x="7190090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26</a:t>
            </a:r>
          </a:p>
        </p:txBody>
      </p: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965D034B-F65C-479B-A732-9395FE615F02}"/>
              </a:ext>
            </a:extLst>
          </p:cNvPr>
          <p:cNvCxnSpPr>
            <a:cxnSpLocks/>
            <a:endCxn id="639" idx="4"/>
          </p:cNvCxnSpPr>
          <p:nvPr/>
        </p:nvCxnSpPr>
        <p:spPr>
          <a:xfrm>
            <a:off x="4294874" y="1677394"/>
            <a:ext cx="0" cy="1068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Straight Connector 645">
            <a:extLst>
              <a:ext uri="{FF2B5EF4-FFF2-40B4-BE49-F238E27FC236}">
                <a16:creationId xmlns:a16="http://schemas.microsoft.com/office/drawing/2014/main" id="{10D2031A-061B-4FD6-9A40-12163F8477D6}"/>
              </a:ext>
            </a:extLst>
          </p:cNvPr>
          <p:cNvCxnSpPr>
            <a:cxnSpLocks/>
            <a:endCxn id="641" idx="4"/>
          </p:cNvCxnSpPr>
          <p:nvPr/>
        </p:nvCxnSpPr>
        <p:spPr>
          <a:xfrm>
            <a:off x="6325382" y="1675821"/>
            <a:ext cx="0" cy="1084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049C39A3-4245-4033-81AF-CA864879DF5F}"/>
              </a:ext>
            </a:extLst>
          </p:cNvPr>
          <p:cNvCxnSpPr>
            <a:cxnSpLocks/>
            <a:stCxn id="640" idx="0"/>
          </p:cNvCxnSpPr>
          <p:nvPr/>
        </p:nvCxnSpPr>
        <p:spPr>
          <a:xfrm>
            <a:off x="5310128" y="2085337"/>
            <a:ext cx="0" cy="122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Connector 650">
            <a:extLst>
              <a:ext uri="{FF2B5EF4-FFF2-40B4-BE49-F238E27FC236}">
                <a16:creationId xmlns:a16="http://schemas.microsoft.com/office/drawing/2014/main" id="{EDC05737-8216-4282-A02D-D26521A0B938}"/>
              </a:ext>
            </a:extLst>
          </p:cNvPr>
          <p:cNvCxnSpPr>
            <a:cxnSpLocks/>
          </p:cNvCxnSpPr>
          <p:nvPr/>
        </p:nvCxnSpPr>
        <p:spPr>
          <a:xfrm>
            <a:off x="4294874" y="1485688"/>
            <a:ext cx="0" cy="19425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7712AA71-09EC-4473-8FF3-CFB5191F30B7}"/>
              </a:ext>
            </a:extLst>
          </p:cNvPr>
          <p:cNvCxnSpPr>
            <a:cxnSpLocks/>
          </p:cNvCxnSpPr>
          <p:nvPr/>
        </p:nvCxnSpPr>
        <p:spPr>
          <a:xfrm>
            <a:off x="6325027" y="1485688"/>
            <a:ext cx="0" cy="19425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9439DBC-F69B-4D0B-80B6-09D06B61421D}"/>
              </a:ext>
            </a:extLst>
          </p:cNvPr>
          <p:cNvCxnSpPr>
            <a:cxnSpLocks/>
          </p:cNvCxnSpPr>
          <p:nvPr/>
        </p:nvCxnSpPr>
        <p:spPr>
          <a:xfrm>
            <a:off x="5310958" y="2188887"/>
            <a:ext cx="0" cy="19425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Straight Connector 654">
            <a:extLst>
              <a:ext uri="{FF2B5EF4-FFF2-40B4-BE49-F238E27FC236}">
                <a16:creationId xmlns:a16="http://schemas.microsoft.com/office/drawing/2014/main" id="{6A559131-429D-49A1-BE88-21E2D0F6B2E5}"/>
              </a:ext>
            </a:extLst>
          </p:cNvPr>
          <p:cNvCxnSpPr>
            <a:cxnSpLocks/>
            <a:stCxn id="642" idx="0"/>
          </p:cNvCxnSpPr>
          <p:nvPr/>
        </p:nvCxnSpPr>
        <p:spPr>
          <a:xfrm>
            <a:off x="7340636" y="2085337"/>
            <a:ext cx="0" cy="1204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Straight Connector 655">
            <a:extLst>
              <a:ext uri="{FF2B5EF4-FFF2-40B4-BE49-F238E27FC236}">
                <a16:creationId xmlns:a16="http://schemas.microsoft.com/office/drawing/2014/main" id="{B29A529E-B8D7-405F-B4B1-F1183A64F1E8}"/>
              </a:ext>
            </a:extLst>
          </p:cNvPr>
          <p:cNvCxnSpPr>
            <a:cxnSpLocks/>
          </p:cNvCxnSpPr>
          <p:nvPr/>
        </p:nvCxnSpPr>
        <p:spPr>
          <a:xfrm>
            <a:off x="7340731" y="2186857"/>
            <a:ext cx="0" cy="19425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2" name="Group 661">
            <a:extLst>
              <a:ext uri="{FF2B5EF4-FFF2-40B4-BE49-F238E27FC236}">
                <a16:creationId xmlns:a16="http://schemas.microsoft.com/office/drawing/2014/main" id="{D525D560-5B17-4D6A-966F-E589B4900AA8}"/>
              </a:ext>
            </a:extLst>
          </p:cNvPr>
          <p:cNvGrpSpPr/>
          <p:nvPr/>
        </p:nvGrpSpPr>
        <p:grpSpPr>
          <a:xfrm>
            <a:off x="4482157" y="5966062"/>
            <a:ext cx="1642894" cy="394626"/>
            <a:chOff x="2604056" y="8777064"/>
            <a:chExt cx="1642894" cy="394626"/>
          </a:xfrm>
          <a:solidFill>
            <a:schemeClr val="accent5"/>
          </a:solidFill>
        </p:grpSpPr>
        <p:sp>
          <p:nvSpPr>
            <p:cNvPr id="664" name="Rectangle: Rounded Corners 663">
              <a:extLst>
                <a:ext uri="{FF2B5EF4-FFF2-40B4-BE49-F238E27FC236}">
                  <a16:creationId xmlns:a16="http://schemas.microsoft.com/office/drawing/2014/main" id="{B28FD898-12C1-4DB7-A063-FAD822FC5D6F}"/>
                </a:ext>
              </a:extLst>
            </p:cNvPr>
            <p:cNvSpPr/>
            <p:nvPr/>
          </p:nvSpPr>
          <p:spPr>
            <a:xfrm>
              <a:off x="2604056" y="8777064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chemeClr val="bg1">
                <a:alpha val="30000"/>
              </a:schemeClr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665" name="Rectangle: Rounded Corners 664">
              <a:extLst>
                <a:ext uri="{FF2B5EF4-FFF2-40B4-BE49-F238E27FC236}">
                  <a16:creationId xmlns:a16="http://schemas.microsoft.com/office/drawing/2014/main" id="{9979A3D7-0987-41DB-B88B-ECC09AE31567}"/>
                </a:ext>
              </a:extLst>
            </p:cNvPr>
            <p:cNvSpPr/>
            <p:nvPr/>
          </p:nvSpPr>
          <p:spPr>
            <a:xfrm>
              <a:off x="2675624" y="8777064"/>
              <a:ext cx="1480221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T10 Managing Change</a:t>
              </a:r>
            </a:p>
          </p:txBody>
        </p:sp>
      </p:grpSp>
      <p:sp>
        <p:nvSpPr>
          <p:cNvPr id="674" name="Rectangle: Rounded Corners 673">
            <a:extLst>
              <a:ext uri="{FF2B5EF4-FFF2-40B4-BE49-F238E27FC236}">
                <a16:creationId xmlns:a16="http://schemas.microsoft.com/office/drawing/2014/main" id="{54A03F5D-A7EE-42C4-A1AA-5C68EAE3650A}"/>
              </a:ext>
            </a:extLst>
          </p:cNvPr>
          <p:cNvSpPr/>
          <p:nvPr/>
        </p:nvSpPr>
        <p:spPr>
          <a:xfrm>
            <a:off x="5266956" y="8238422"/>
            <a:ext cx="2022537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T6 Human Resource</a:t>
            </a:r>
          </a:p>
          <a:p>
            <a:pPr algn="ctr"/>
            <a:r>
              <a:rPr lang="en-GB" sz="1100" spc="36" dirty="0">
                <a:solidFill>
                  <a:schemeClr val="tx1"/>
                </a:solidFill>
                <a:latin typeface="+mj-lt"/>
              </a:rPr>
              <a:t>Management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E9D4682-7809-4466-996B-BF8201261221}"/>
              </a:ext>
            </a:extLst>
          </p:cNvPr>
          <p:cNvGrpSpPr/>
          <p:nvPr/>
        </p:nvGrpSpPr>
        <p:grpSpPr>
          <a:xfrm>
            <a:off x="3496852" y="8239201"/>
            <a:ext cx="2240664" cy="1625817"/>
            <a:chOff x="4198188" y="7604815"/>
            <a:chExt cx="2240664" cy="1625817"/>
          </a:xfrm>
        </p:grpSpPr>
        <p:sp>
          <p:nvSpPr>
            <p:cNvPr id="173" name="Rectangle: Rounded Corners 172">
              <a:extLst>
                <a:ext uri="{FF2B5EF4-FFF2-40B4-BE49-F238E27FC236}">
                  <a16:creationId xmlns:a16="http://schemas.microsoft.com/office/drawing/2014/main" id="{37838B22-2036-4710-9296-9F95A8E8CAC8}"/>
                </a:ext>
              </a:extLst>
            </p:cNvPr>
            <p:cNvSpPr/>
            <p:nvPr/>
          </p:nvSpPr>
          <p:spPr>
            <a:xfrm>
              <a:off x="4198188" y="7620419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74" name="Rectangle: Rounded Corners 173">
              <a:extLst>
                <a:ext uri="{FF2B5EF4-FFF2-40B4-BE49-F238E27FC236}">
                  <a16:creationId xmlns:a16="http://schemas.microsoft.com/office/drawing/2014/main" id="{A20036AE-BA94-4400-AD50-4980A2296411}"/>
                </a:ext>
              </a:extLst>
            </p:cNvPr>
            <p:cNvSpPr/>
            <p:nvPr/>
          </p:nvSpPr>
          <p:spPr>
            <a:xfrm>
              <a:off x="4214252" y="7604815"/>
              <a:ext cx="1578068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Unit 5 </a:t>
              </a:r>
            </a:p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Assessment</a:t>
              </a: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B7ADAB0-5EE6-4EA2-AD13-F7FC4FFCD261}"/>
                </a:ext>
              </a:extLst>
            </p:cNvPr>
            <p:cNvSpPr/>
            <p:nvPr/>
          </p:nvSpPr>
          <p:spPr>
            <a:xfrm>
              <a:off x="6142140" y="8795179"/>
              <a:ext cx="296712" cy="4354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rmAutofit fontScale="77500" lnSpcReduction="20000"/>
            </a:bodyPr>
            <a:lstStyle/>
            <a:p>
              <a:pPr algn="ctr"/>
              <a:endParaRPr lang="en-GB" sz="3600" dirty="0">
                <a:solidFill>
                  <a:schemeClr val="accent3"/>
                </a:solidFill>
                <a:latin typeface="+mj-lt"/>
                <a:ea typeface="Cambria" panose="02040503050406030204" pitchFamily="18" charset="0"/>
              </a:endParaRPr>
            </a:p>
          </p:txBody>
        </p:sp>
      </p:grpSp>
      <p:grpSp>
        <p:nvGrpSpPr>
          <p:cNvPr id="680" name="Group 679">
            <a:extLst>
              <a:ext uri="{FF2B5EF4-FFF2-40B4-BE49-F238E27FC236}">
                <a16:creationId xmlns:a16="http://schemas.microsoft.com/office/drawing/2014/main" id="{4FA82EA5-78F4-489D-9E70-704AB97E0C60}"/>
              </a:ext>
            </a:extLst>
          </p:cNvPr>
          <p:cNvGrpSpPr/>
          <p:nvPr/>
        </p:nvGrpSpPr>
        <p:grpSpPr>
          <a:xfrm>
            <a:off x="5498665" y="1074955"/>
            <a:ext cx="1642894" cy="394626"/>
            <a:chOff x="2604056" y="8777064"/>
            <a:chExt cx="1642894" cy="394626"/>
          </a:xfrm>
          <a:solidFill>
            <a:schemeClr val="accent5"/>
          </a:solidFill>
        </p:grpSpPr>
        <p:sp>
          <p:nvSpPr>
            <p:cNvPr id="681" name="Rectangle: Rounded Corners 680">
              <a:extLst>
                <a:ext uri="{FF2B5EF4-FFF2-40B4-BE49-F238E27FC236}">
                  <a16:creationId xmlns:a16="http://schemas.microsoft.com/office/drawing/2014/main" id="{C1627D33-2DAF-46CD-BB24-EBDA64776DBA}"/>
                </a:ext>
              </a:extLst>
            </p:cNvPr>
            <p:cNvSpPr/>
            <p:nvPr/>
          </p:nvSpPr>
          <p:spPr>
            <a:xfrm>
              <a:off x="2604056" y="8777064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682" name="Rectangle: Rounded Corners 681">
              <a:extLst>
                <a:ext uri="{FF2B5EF4-FFF2-40B4-BE49-F238E27FC236}">
                  <a16:creationId xmlns:a16="http://schemas.microsoft.com/office/drawing/2014/main" id="{0324AC8E-46E7-41C1-ACD4-41A612B7AE42}"/>
                </a:ext>
              </a:extLst>
            </p:cNvPr>
            <p:cNvSpPr/>
            <p:nvPr/>
          </p:nvSpPr>
          <p:spPr>
            <a:xfrm>
              <a:off x="2675624" y="8777064"/>
              <a:ext cx="1480221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chemeClr val="tx1"/>
                  </a:solidFill>
                  <a:latin typeface="+mj-lt"/>
                </a:rPr>
                <a:t>Paper 3 Practice</a:t>
              </a:r>
            </a:p>
          </p:txBody>
        </p:sp>
      </p:grpSp>
      <p:grpSp>
        <p:nvGrpSpPr>
          <p:cNvPr id="683" name="Group 682">
            <a:extLst>
              <a:ext uri="{FF2B5EF4-FFF2-40B4-BE49-F238E27FC236}">
                <a16:creationId xmlns:a16="http://schemas.microsoft.com/office/drawing/2014/main" id="{933B9E9E-9E40-4CBE-8135-C5811CE2890B}"/>
              </a:ext>
            </a:extLst>
          </p:cNvPr>
          <p:cNvGrpSpPr/>
          <p:nvPr/>
        </p:nvGrpSpPr>
        <p:grpSpPr>
          <a:xfrm>
            <a:off x="4502260" y="2380858"/>
            <a:ext cx="1642894" cy="394626"/>
            <a:chOff x="2604056" y="8777064"/>
            <a:chExt cx="1642894" cy="394626"/>
          </a:xfrm>
          <a:solidFill>
            <a:schemeClr val="accent5"/>
          </a:solidFill>
        </p:grpSpPr>
        <p:sp>
          <p:nvSpPr>
            <p:cNvPr id="684" name="Rectangle: Rounded Corners 683">
              <a:extLst>
                <a:ext uri="{FF2B5EF4-FFF2-40B4-BE49-F238E27FC236}">
                  <a16:creationId xmlns:a16="http://schemas.microsoft.com/office/drawing/2014/main" id="{1D478BD2-F579-4EE7-B8C3-16CD4A3FFE14}"/>
                </a:ext>
              </a:extLst>
            </p:cNvPr>
            <p:cNvSpPr/>
            <p:nvPr/>
          </p:nvSpPr>
          <p:spPr>
            <a:xfrm>
              <a:off x="2604056" y="8777064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chemeClr val="bg1">
                <a:alpha val="30000"/>
              </a:schemeClr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685" name="Rectangle: Rounded Corners 684">
              <a:extLst>
                <a:ext uri="{FF2B5EF4-FFF2-40B4-BE49-F238E27FC236}">
                  <a16:creationId xmlns:a16="http://schemas.microsoft.com/office/drawing/2014/main" id="{FF7A9E07-C3C4-4F77-A37E-A61AA0A4E9B5}"/>
                </a:ext>
              </a:extLst>
            </p:cNvPr>
            <p:cNvSpPr/>
            <p:nvPr/>
          </p:nvSpPr>
          <p:spPr>
            <a:xfrm>
              <a:off x="2675624" y="8777064"/>
              <a:ext cx="1480221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800" spc="36" dirty="0">
                  <a:solidFill>
                    <a:srgbClr val="FF0000"/>
                  </a:solidFill>
                  <a:latin typeface="+mj-lt"/>
                </a:rPr>
                <a:t>Revision</a:t>
              </a:r>
            </a:p>
          </p:txBody>
        </p:sp>
      </p:grpSp>
      <p:grpSp>
        <p:nvGrpSpPr>
          <p:cNvPr id="686" name="Group 685">
            <a:extLst>
              <a:ext uri="{FF2B5EF4-FFF2-40B4-BE49-F238E27FC236}">
                <a16:creationId xmlns:a16="http://schemas.microsoft.com/office/drawing/2014/main" id="{209745A6-CB52-4587-8493-83D889557136}"/>
              </a:ext>
            </a:extLst>
          </p:cNvPr>
          <p:cNvGrpSpPr/>
          <p:nvPr/>
        </p:nvGrpSpPr>
        <p:grpSpPr>
          <a:xfrm>
            <a:off x="1375363" y="1696636"/>
            <a:ext cx="2298456" cy="404845"/>
            <a:chOff x="2348225" y="9318683"/>
            <a:chExt cx="2298456" cy="404845"/>
          </a:xfrm>
          <a:noFill/>
        </p:grpSpPr>
        <p:sp>
          <p:nvSpPr>
            <p:cNvPr id="688" name="Rectangle: Rounded Corners 687">
              <a:extLst>
                <a:ext uri="{FF2B5EF4-FFF2-40B4-BE49-F238E27FC236}">
                  <a16:creationId xmlns:a16="http://schemas.microsoft.com/office/drawing/2014/main" id="{34A1A7A9-8786-4D9A-A169-345DFC994D48}"/>
                </a:ext>
              </a:extLst>
            </p:cNvPr>
            <p:cNvSpPr/>
            <p:nvPr/>
          </p:nvSpPr>
          <p:spPr>
            <a:xfrm>
              <a:off x="2382092" y="9318683"/>
              <a:ext cx="2231316" cy="394626"/>
            </a:xfrm>
            <a:prstGeom prst="roundRect">
              <a:avLst>
                <a:gd name="adj" fmla="val 45631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400" spc="36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87" name="Rectangle: Rounded Corners 686">
              <a:extLst>
                <a:ext uri="{FF2B5EF4-FFF2-40B4-BE49-F238E27FC236}">
                  <a16:creationId xmlns:a16="http://schemas.microsoft.com/office/drawing/2014/main" id="{AE4CD731-6186-4E5F-B492-8EB3A55FE757}"/>
                </a:ext>
              </a:extLst>
            </p:cNvPr>
            <p:cNvSpPr/>
            <p:nvPr/>
          </p:nvSpPr>
          <p:spPr>
            <a:xfrm>
              <a:off x="2348225" y="9328902"/>
              <a:ext cx="2298456" cy="394626"/>
            </a:xfrm>
            <a:prstGeom prst="roundRect">
              <a:avLst>
                <a:gd name="adj" fmla="val 45631"/>
              </a:avLst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</p:grpSp>
      <p:sp>
        <p:nvSpPr>
          <p:cNvPr id="377" name="Rectangle 376">
            <a:extLst>
              <a:ext uri="{FF2B5EF4-FFF2-40B4-BE49-F238E27FC236}">
                <a16:creationId xmlns:a16="http://schemas.microsoft.com/office/drawing/2014/main" id="{4972648F-7AFC-44D4-9D59-27F3A5B4E1D3}"/>
              </a:ext>
            </a:extLst>
          </p:cNvPr>
          <p:cNvSpPr/>
          <p:nvPr/>
        </p:nvSpPr>
        <p:spPr bwMode="gray">
          <a:xfrm flipH="1">
            <a:off x="552129" y="0"/>
            <a:ext cx="268744" cy="496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1617684E-D6D9-4AAA-9B09-32CCEB0C4CCE}"/>
              </a:ext>
            </a:extLst>
          </p:cNvPr>
          <p:cNvSpPr/>
          <p:nvPr/>
        </p:nvSpPr>
        <p:spPr bwMode="gray">
          <a:xfrm flipH="1">
            <a:off x="8795565" y="0"/>
            <a:ext cx="268745" cy="496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D0FE38B9-9A50-4A2E-B59F-D6495C3095E0}"/>
              </a:ext>
            </a:extLst>
          </p:cNvPr>
          <p:cNvSpPr/>
          <p:nvPr/>
        </p:nvSpPr>
        <p:spPr bwMode="black">
          <a:xfrm flipH="1">
            <a:off x="0" y="0"/>
            <a:ext cx="537488" cy="4961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2D86B19F-AE6E-4645-896D-A1B3E84684A0}"/>
              </a:ext>
            </a:extLst>
          </p:cNvPr>
          <p:cNvSpPr/>
          <p:nvPr/>
        </p:nvSpPr>
        <p:spPr bwMode="ltGray">
          <a:xfrm flipH="1">
            <a:off x="0" y="0"/>
            <a:ext cx="9601200" cy="496143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r>
              <a:rPr lang="en-GB" sz="2400" dirty="0">
                <a:solidFill>
                  <a:schemeClr val="tx1">
                    <a:lumMod val="50000"/>
                    <a:alpha val="49000"/>
                  </a:schemeClr>
                </a:solidFill>
                <a:latin typeface="+mj-lt"/>
              </a:rPr>
              <a:t>Learning Journey – A Level Business</a:t>
            </a: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4EF049CF-99C2-4503-B1B3-374B153FBE92}"/>
              </a:ext>
            </a:extLst>
          </p:cNvPr>
          <p:cNvSpPr/>
          <p:nvPr/>
        </p:nvSpPr>
        <p:spPr bwMode="black">
          <a:xfrm flipH="1">
            <a:off x="9063710" y="0"/>
            <a:ext cx="537489" cy="496144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1CD17F97-3B62-4E18-8A5F-A12E8F9B7BDB}"/>
              </a:ext>
            </a:extLst>
          </p:cNvPr>
          <p:cNvCxnSpPr>
            <a:cxnSpLocks/>
          </p:cNvCxnSpPr>
          <p:nvPr/>
        </p:nvCxnSpPr>
        <p:spPr bwMode="white">
          <a:xfrm flipH="1">
            <a:off x="552128" y="0"/>
            <a:ext cx="1" cy="49614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FDD2EA5-6572-4D56-B9BD-F801A567EE15}"/>
              </a:ext>
            </a:extLst>
          </p:cNvPr>
          <p:cNvCxnSpPr>
            <a:cxnSpLocks/>
          </p:cNvCxnSpPr>
          <p:nvPr/>
        </p:nvCxnSpPr>
        <p:spPr bwMode="white">
          <a:xfrm>
            <a:off x="9063708" y="0"/>
            <a:ext cx="1" cy="49614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ectangle 394">
            <a:extLst>
              <a:ext uri="{FF2B5EF4-FFF2-40B4-BE49-F238E27FC236}">
                <a16:creationId xmlns:a16="http://schemas.microsoft.com/office/drawing/2014/main" id="{4F53D7A3-CBDB-4B7E-95E7-9E69B6B9D069}"/>
              </a:ext>
            </a:extLst>
          </p:cNvPr>
          <p:cNvSpPr/>
          <p:nvPr/>
        </p:nvSpPr>
        <p:spPr bwMode="gray">
          <a:xfrm>
            <a:off x="8780327" y="12327210"/>
            <a:ext cx="268744" cy="496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6000473-D80D-458E-B2D6-752134DF4EBC}"/>
              </a:ext>
            </a:extLst>
          </p:cNvPr>
          <p:cNvSpPr/>
          <p:nvPr/>
        </p:nvSpPr>
        <p:spPr bwMode="gray">
          <a:xfrm>
            <a:off x="536890" y="12327210"/>
            <a:ext cx="268745" cy="496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EB9DD66C-04DF-4219-AEC2-60B5B44B1ECF}"/>
              </a:ext>
            </a:extLst>
          </p:cNvPr>
          <p:cNvSpPr/>
          <p:nvPr/>
        </p:nvSpPr>
        <p:spPr bwMode="black">
          <a:xfrm>
            <a:off x="9063712" y="12327210"/>
            <a:ext cx="537488" cy="4961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40B56F43-6FE2-4428-B097-EDB72CFDAE16}"/>
              </a:ext>
            </a:extLst>
          </p:cNvPr>
          <p:cNvSpPr/>
          <p:nvPr/>
        </p:nvSpPr>
        <p:spPr bwMode="ltGray">
          <a:xfrm>
            <a:off x="0" y="12327210"/>
            <a:ext cx="9601200" cy="496143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lang="en-GB" sz="2000" dirty="0">
              <a:solidFill>
                <a:schemeClr val="tx1">
                  <a:lumMod val="50000"/>
                  <a:alpha val="49000"/>
                </a:schemeClr>
              </a:solidFill>
              <a:latin typeface="+mj-lt"/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304A0703-D3D0-4B09-9C83-D21321894FFA}"/>
              </a:ext>
            </a:extLst>
          </p:cNvPr>
          <p:cNvSpPr/>
          <p:nvPr/>
        </p:nvSpPr>
        <p:spPr bwMode="black">
          <a:xfrm>
            <a:off x="1" y="12327210"/>
            <a:ext cx="537489" cy="496144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sz="1309" dirty="0"/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CA7D4FDE-72F5-4B34-BB3D-F4802160F118}"/>
              </a:ext>
            </a:extLst>
          </p:cNvPr>
          <p:cNvCxnSpPr>
            <a:cxnSpLocks/>
          </p:cNvCxnSpPr>
          <p:nvPr/>
        </p:nvCxnSpPr>
        <p:spPr bwMode="white">
          <a:xfrm>
            <a:off x="9049071" y="12327210"/>
            <a:ext cx="1" cy="49614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52FCB2B3-B924-4617-96B7-7CA94AE5E04C}"/>
              </a:ext>
            </a:extLst>
          </p:cNvPr>
          <p:cNvCxnSpPr>
            <a:cxnSpLocks/>
          </p:cNvCxnSpPr>
          <p:nvPr/>
        </p:nvCxnSpPr>
        <p:spPr bwMode="white">
          <a:xfrm flipH="1">
            <a:off x="537491" y="12327210"/>
            <a:ext cx="1" cy="49614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59C2FC9E-EDBE-B6FB-3E36-28A2FF8B66D7}"/>
              </a:ext>
            </a:extLst>
          </p:cNvPr>
          <p:cNvSpPr/>
          <p:nvPr/>
        </p:nvSpPr>
        <p:spPr>
          <a:xfrm>
            <a:off x="2807128" y="10624724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Y12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0C17A08-451A-6F6D-7C31-2FE70C266DCC}"/>
              </a:ext>
            </a:extLst>
          </p:cNvPr>
          <p:cNvSpPr/>
          <p:nvPr/>
        </p:nvSpPr>
        <p:spPr>
          <a:xfrm>
            <a:off x="502465" y="11334238"/>
            <a:ext cx="1827940" cy="394626"/>
          </a:xfrm>
          <a:prstGeom prst="roundRect">
            <a:avLst>
              <a:gd name="adj" fmla="val 4563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rgbClr val="FF0000"/>
                </a:solidFill>
                <a:latin typeface="+mj-lt"/>
              </a:rPr>
              <a:t>GCSE Results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B170A46-3583-5022-54DB-BB4F45A506AD}"/>
              </a:ext>
            </a:extLst>
          </p:cNvPr>
          <p:cNvSpPr/>
          <p:nvPr/>
        </p:nvSpPr>
        <p:spPr>
          <a:xfrm>
            <a:off x="7908106" y="10549127"/>
            <a:ext cx="45719" cy="706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89060CA-1D57-DE58-F1B0-3B6C8209E073}"/>
              </a:ext>
            </a:extLst>
          </p:cNvPr>
          <p:cNvSpPr/>
          <p:nvPr/>
        </p:nvSpPr>
        <p:spPr>
          <a:xfrm>
            <a:off x="5260145" y="8240728"/>
            <a:ext cx="2113631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4636C86-F561-9DD5-F6A8-4D17D80B4162}"/>
              </a:ext>
            </a:extLst>
          </p:cNvPr>
          <p:cNvSpPr/>
          <p:nvPr/>
        </p:nvSpPr>
        <p:spPr>
          <a:xfrm>
            <a:off x="8549217" y="6179495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7030A0"/>
                </a:solidFill>
                <a:latin typeface="+mj-lt"/>
              </a:rPr>
              <a:t>Y13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4AF0044-F281-B3CE-1D00-57546B243E8F}"/>
              </a:ext>
            </a:extLst>
          </p:cNvPr>
          <p:cNvSpPr/>
          <p:nvPr/>
        </p:nvSpPr>
        <p:spPr>
          <a:xfrm flipH="1">
            <a:off x="2797552" y="8734042"/>
            <a:ext cx="45719" cy="787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391DCD9-3F46-44E0-BB40-EE0C7A7DADC4}"/>
              </a:ext>
            </a:extLst>
          </p:cNvPr>
          <p:cNvSpPr/>
          <p:nvPr/>
        </p:nvSpPr>
        <p:spPr>
          <a:xfrm>
            <a:off x="1514367" y="6446515"/>
            <a:ext cx="1642894" cy="394626"/>
          </a:xfrm>
          <a:prstGeom prst="roundRect">
            <a:avLst>
              <a:gd name="adj" fmla="val 4563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28C29E-5E6F-FB9A-236D-1BEECD38C9B1}"/>
              </a:ext>
            </a:extLst>
          </p:cNvPr>
          <p:cNvSpPr txBox="1"/>
          <p:nvPr/>
        </p:nvSpPr>
        <p:spPr>
          <a:xfrm>
            <a:off x="1507444" y="6492249"/>
            <a:ext cx="166328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spc="36" dirty="0">
                <a:latin typeface="+mj-lt"/>
              </a:rPr>
              <a:t>Year 12 Trial Exams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934635-CAE5-E0B6-631F-DDB739EA1D16}"/>
              </a:ext>
            </a:extLst>
          </p:cNvPr>
          <p:cNvSpPr/>
          <p:nvPr/>
        </p:nvSpPr>
        <p:spPr>
          <a:xfrm flipH="1">
            <a:off x="3734535" y="1522003"/>
            <a:ext cx="78110" cy="804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C36B8D-C6B9-1DB9-1936-6625095D746F}"/>
              </a:ext>
            </a:extLst>
          </p:cNvPr>
          <p:cNvSpPr txBox="1"/>
          <p:nvPr/>
        </p:nvSpPr>
        <p:spPr>
          <a:xfrm>
            <a:off x="721040" y="1708589"/>
            <a:ext cx="3593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spc="36" dirty="0">
                <a:solidFill>
                  <a:schemeClr val="tx1"/>
                </a:solidFill>
                <a:latin typeface="+mj-lt"/>
              </a:rPr>
              <a:t>A-LEVEL RESULTS</a:t>
            </a:r>
          </a:p>
        </p:txBody>
      </p:sp>
    </p:spTree>
    <p:extLst>
      <p:ext uri="{BB962C8B-B14F-4D97-AF65-F5344CB8AC3E}">
        <p14:creationId xmlns:p14="http://schemas.microsoft.com/office/powerpoint/2010/main" val="23230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Col 5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1E78BE"/>
      </a:accent1>
      <a:accent2>
        <a:srgbClr val="9CBB5D"/>
      </a:accent2>
      <a:accent3>
        <a:srgbClr val="F29B27"/>
      </a:accent3>
      <a:accent4>
        <a:srgbClr val="BD382F"/>
      </a:accent4>
      <a:accent5>
        <a:srgbClr val="1CA385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Euphem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Template" id="{6C655332-E8A4-430E-95B5-DC5FD056B4B8}" vid="{7F4E49EE-E05F-4B7F-9D16-6A4067897A80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50DDDB9-566E-495B-9015-C38DD52A14E0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ColTemplate</Template>
  <TotalTime>0</TotalTime>
  <Words>137</Words>
  <Application>Microsoft Office PowerPoint</Application>
  <PresentationFormat>A3 Paper (297x420 mm)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Math 16x9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2020-06-02T13:28:40Z</dcterms:created>
  <dcterms:modified xsi:type="dcterms:W3CDTF">2025-06-18T18:29:03Z</dcterms:modified>
</cp:coreProperties>
</file>