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13"/>
  </p:notesMasterIdLst>
  <p:sldIdLst>
    <p:sldId id="256" r:id="rId5"/>
    <p:sldId id="271" r:id="rId6"/>
    <p:sldId id="281" r:id="rId7"/>
    <p:sldId id="279" r:id="rId8"/>
    <p:sldId id="280" r:id="rId9"/>
    <p:sldId id="282" r:id="rId10"/>
    <p:sldId id="278" r:id="rId11"/>
    <p:sldId id="265"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894033B-D262-D10D-C679-02CEBC218113}" v="59" dt="2025-12-04T14:34:07.071"/>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slideViewPr>
    <p:cSldViewPr snapToGrid="0">
      <p:cViewPr>
        <p:scale>
          <a:sx n="1" d="2"/>
          <a:sy n="1" d="2"/>
        </p:scale>
        <p:origin x="0" y="0"/>
      </p:cViewPr>
      <p:guideLst/>
    </p:cSldViewPr>
  </p:slide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notesMaster" Target="notesMasters/notesMaster1.xml"/><Relationship Id="rId18" Type="http://schemas.microsoft.com/office/2015/10/relationships/revisionInfo" Target="revisionInfo.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viewProps" Target="viewProp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B1CD7D2-53EF-465B-9F25-3A790C940419}" type="datetimeFigureOut">
              <a:rPr lang="en-GB" smtClean="0"/>
              <a:t>08/01/2026</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FF2FA7F-5053-4911-8469-17EAA2BD888D}" type="slidenum">
              <a:rPr lang="en-GB" smtClean="0"/>
              <a:t>‹#›</a:t>
            </a:fld>
            <a:endParaRPr lang="en-GB"/>
          </a:p>
        </p:txBody>
      </p:sp>
    </p:spTree>
    <p:extLst>
      <p:ext uri="{BB962C8B-B14F-4D97-AF65-F5344CB8AC3E}">
        <p14:creationId xmlns:p14="http://schemas.microsoft.com/office/powerpoint/2010/main" val="85344467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a:t>Allison</a:t>
            </a:r>
          </a:p>
        </p:txBody>
      </p:sp>
      <p:sp>
        <p:nvSpPr>
          <p:cNvPr id="4" name="Slide Number Placeholder 3"/>
          <p:cNvSpPr>
            <a:spLocks noGrp="1"/>
          </p:cNvSpPr>
          <p:nvPr>
            <p:ph type="sldNum" sz="quarter" idx="5"/>
          </p:nvPr>
        </p:nvSpPr>
        <p:spPr/>
        <p:txBody>
          <a:bodyPr/>
          <a:lstStyle/>
          <a:p>
            <a:fld id="{EFF2FA7F-5053-4911-8469-17EAA2BD888D}" type="slidenum">
              <a:rPr lang="en-GB" smtClean="0"/>
              <a:t>7</a:t>
            </a:fld>
            <a:endParaRPr lang="en-GB"/>
          </a:p>
        </p:txBody>
      </p:sp>
    </p:spTree>
    <p:extLst>
      <p:ext uri="{BB962C8B-B14F-4D97-AF65-F5344CB8AC3E}">
        <p14:creationId xmlns:p14="http://schemas.microsoft.com/office/powerpoint/2010/main" val="368906616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0" y="761999"/>
            <a:ext cx="9141619" cy="533400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9270263" y="761999"/>
            <a:ext cx="2925318" cy="5334001"/>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69848" y="1298448"/>
            <a:ext cx="7315200" cy="3255264"/>
          </a:xfrm>
        </p:spPr>
        <p:txBody>
          <a:bodyPr anchor="b">
            <a:normAutofit/>
          </a:bodyPr>
          <a:lstStyle>
            <a:lvl1pPr algn="l">
              <a:defRPr sz="5900" spc="-100" baseline="0">
                <a:solidFill>
                  <a:srgbClr val="FFFFFF"/>
                </a:solidFill>
              </a:defRPr>
            </a:lvl1pPr>
          </a:lstStyle>
          <a:p>
            <a:r>
              <a:rPr lang="en-US"/>
              <a:t>Click to edit Master title style</a:t>
            </a:r>
          </a:p>
        </p:txBody>
      </p:sp>
      <p:sp>
        <p:nvSpPr>
          <p:cNvPr id="3" name="Subtitle 2"/>
          <p:cNvSpPr>
            <a:spLocks noGrp="1"/>
          </p:cNvSpPr>
          <p:nvPr>
            <p:ph type="subTitle" idx="1"/>
          </p:nvPr>
        </p:nvSpPr>
        <p:spPr>
          <a:xfrm>
            <a:off x="1100015" y="4670246"/>
            <a:ext cx="7315200" cy="914400"/>
          </a:xfrm>
        </p:spPr>
        <p:txBody>
          <a:bodyPr anchor="t">
            <a:normAutofit/>
          </a:bodyPr>
          <a:lstStyle>
            <a:lvl1pPr marL="0" indent="0" algn="l">
              <a:buNone/>
              <a:defRPr sz="2200" cap="none" spc="0" baseline="0">
                <a:solidFill>
                  <a:schemeClr val="accent1">
                    <a:lumMod val="20000"/>
                    <a:lumOff val="80000"/>
                  </a:schemeClr>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p>
        </p:txBody>
      </p:sp>
      <p:sp>
        <p:nvSpPr>
          <p:cNvPr id="4" name="Date Placeholder 3"/>
          <p:cNvSpPr>
            <a:spLocks noGrp="1"/>
          </p:cNvSpPr>
          <p:nvPr>
            <p:ph type="dt" sz="half" idx="10"/>
          </p:nvPr>
        </p:nvSpPr>
        <p:spPr/>
        <p:txBody>
          <a:bodyPr/>
          <a:lstStyle/>
          <a:p>
            <a:fld id="{5586B75A-687E-405C-8A0B-8D00578BA2C3}" type="datetimeFigureOut">
              <a:rPr lang="en-US" dirty="0"/>
              <a:pPr/>
              <a:t>1/8/2026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FAB73BC-B049-4115-A692-8D63A059BFB8}" type="slidenum">
              <a:rPr lang="en-US" dirty="0"/>
              <a:pPr/>
              <a:t>‹#›</a:t>
            </a:fld>
            <a:endParaRPr lang="en-US"/>
          </a:p>
        </p:txBody>
      </p:sp>
    </p:spTree>
    <p:extLst>
      <p:ext uri="{BB962C8B-B14F-4D97-AF65-F5344CB8AC3E}">
        <p14:creationId xmlns:p14="http://schemas.microsoft.com/office/powerpoint/2010/main" val="38754129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5586B75A-687E-405C-8A0B-8D00578BA2C3}" type="datetimeFigureOut">
              <a:rPr lang="en-US" dirty="0"/>
              <a:pPr/>
              <a:t>1/8/2026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FAB73BC-B049-4115-A692-8D63A059BFB8}" type="slidenum">
              <a:rPr lang="en-US" dirty="0"/>
              <a:pPr/>
              <a:t>‹#›</a:t>
            </a:fld>
            <a:endParaRPr lang="en-US"/>
          </a:p>
        </p:txBody>
      </p:sp>
    </p:spTree>
    <p:extLst>
      <p:ext uri="{BB962C8B-B14F-4D97-AF65-F5344CB8AC3E}">
        <p14:creationId xmlns:p14="http://schemas.microsoft.com/office/powerpoint/2010/main" val="12258708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81000" y="990600"/>
            <a:ext cx="2819400" cy="49530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67912" y="868680"/>
            <a:ext cx="7315200" cy="5120640"/>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5586B75A-687E-405C-8A0B-8D00578BA2C3}" type="datetimeFigureOut">
              <a:rPr lang="en-US" dirty="0"/>
              <a:pPr/>
              <a:t>1/8/2026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FAB73BC-B049-4115-A692-8D63A059BFB8}" type="slidenum">
              <a:rPr lang="en-US" dirty="0"/>
              <a:pPr/>
              <a:t>‹#›</a:t>
            </a:fld>
            <a:endParaRPr lang="en-US"/>
          </a:p>
        </p:txBody>
      </p:sp>
    </p:spTree>
    <p:extLst>
      <p:ext uri="{BB962C8B-B14F-4D97-AF65-F5344CB8AC3E}">
        <p14:creationId xmlns:p14="http://schemas.microsoft.com/office/powerpoint/2010/main" val="336446088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586B75A-687E-405C-8A0B-8D00578BA2C3}" type="datetimeFigureOut">
              <a:rPr lang="en-US" dirty="0"/>
              <a:pPr/>
              <a:t>1/8/2026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FAB73BC-B049-4115-A692-8D63A059BFB8}" type="slidenum">
              <a:rPr lang="en-US" dirty="0"/>
              <a:pPr/>
              <a:t>‹#›</a:t>
            </a:fld>
            <a:endParaRPr lang="en-US"/>
          </a:p>
        </p:txBody>
      </p:sp>
    </p:spTree>
    <p:extLst>
      <p:ext uri="{BB962C8B-B14F-4D97-AF65-F5344CB8AC3E}">
        <p14:creationId xmlns:p14="http://schemas.microsoft.com/office/powerpoint/2010/main" val="16778891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3867912" y="1298448"/>
            <a:ext cx="7315200" cy="3255264"/>
          </a:xfrm>
        </p:spPr>
        <p:txBody>
          <a:bodyPr anchor="b">
            <a:normAutofit/>
          </a:bodyPr>
          <a:lstStyle>
            <a:lvl1pPr>
              <a:defRPr sz="5900" b="0" spc="-100" baseline="0">
                <a:solidFill>
                  <a:schemeClr val="tx1">
                    <a:lumMod val="65000"/>
                    <a:lumOff val="35000"/>
                  </a:schemeClr>
                </a:solidFill>
              </a:defRPr>
            </a:lvl1pPr>
          </a:lstStyle>
          <a:p>
            <a:r>
              <a:rPr lang="en-US"/>
              <a:t>Click to edit Master title style</a:t>
            </a:r>
          </a:p>
        </p:txBody>
      </p:sp>
      <p:sp>
        <p:nvSpPr>
          <p:cNvPr id="3" name="Text Placeholder 2"/>
          <p:cNvSpPr>
            <a:spLocks noGrp="1"/>
          </p:cNvSpPr>
          <p:nvPr>
            <p:ph type="body" idx="1"/>
          </p:nvPr>
        </p:nvSpPr>
        <p:spPr>
          <a:xfrm>
            <a:off x="3886200" y="4672584"/>
            <a:ext cx="7315200" cy="914400"/>
          </a:xfrm>
        </p:spPr>
        <p:txBody>
          <a:bodyPr anchor="t">
            <a:normAutofit/>
          </a:bodyPr>
          <a:lstStyle>
            <a:lvl1pPr marL="0" indent="0">
              <a:buNone/>
              <a:defRPr sz="2200" cap="none" spc="0" baseline="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586B75A-687E-405C-8A0B-8D00578BA2C3}" type="datetimeFigureOut">
              <a:rPr lang="en-US" dirty="0"/>
              <a:pPr/>
              <a:t>1/8/2026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FAB73BC-B049-4115-A692-8D63A059BFB8}" type="slidenum">
              <a:rPr lang="en-US" dirty="0"/>
              <a:pPr/>
              <a:t>‹#›</a:t>
            </a:fld>
            <a:endParaRPr lang="en-US"/>
          </a:p>
        </p:txBody>
      </p:sp>
    </p:spTree>
    <p:extLst>
      <p:ext uri="{BB962C8B-B14F-4D97-AF65-F5344CB8AC3E}">
        <p14:creationId xmlns:p14="http://schemas.microsoft.com/office/powerpoint/2010/main" val="4171564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67912" y="868680"/>
            <a:ext cx="347472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7818120" y="868680"/>
            <a:ext cx="347472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Date Placeholder 7"/>
          <p:cNvSpPr>
            <a:spLocks noGrp="1"/>
          </p:cNvSpPr>
          <p:nvPr>
            <p:ph type="dt" sz="half" idx="10"/>
          </p:nvPr>
        </p:nvSpPr>
        <p:spPr/>
        <p:txBody>
          <a:bodyPr/>
          <a:lstStyle/>
          <a:p>
            <a:fld id="{5586B75A-687E-405C-8A0B-8D00578BA2C3}" type="datetimeFigureOut">
              <a:rPr lang="en-US" dirty="0"/>
              <a:pPr/>
              <a:t>1/8/2026</a:t>
            </a:fld>
            <a:endParaRPr lang="en-US"/>
          </a:p>
        </p:txBody>
      </p:sp>
      <p:sp>
        <p:nvSpPr>
          <p:cNvPr id="9" name="Footer Placeholder 8"/>
          <p:cNvSpPr>
            <a:spLocks noGrp="1"/>
          </p:cNvSpPr>
          <p:nvPr>
            <p:ph type="ftr" sz="quarter" idx="11"/>
          </p:nvPr>
        </p:nvSpPr>
        <p:spPr/>
        <p:txBody>
          <a:bodyPr/>
          <a:lstStyle/>
          <a:p>
            <a:endParaRPr lang="en-US"/>
          </a:p>
        </p:txBody>
      </p:sp>
      <p:sp>
        <p:nvSpPr>
          <p:cNvPr id="10" name="Slide Number Placeholder 9"/>
          <p:cNvSpPr>
            <a:spLocks noGrp="1"/>
          </p:cNvSpPr>
          <p:nvPr>
            <p:ph type="sldNum" sz="quarter" idx="12"/>
          </p:nvPr>
        </p:nvSpPr>
        <p:spPr/>
        <p:txBody>
          <a:bodyPr/>
          <a:lstStyle/>
          <a:p>
            <a:fld id="{4FAB73BC-B049-4115-A692-8D63A059BFB8}" type="slidenum">
              <a:rPr lang="en-US" dirty="0"/>
              <a:pPr/>
              <a:t>‹#›</a:t>
            </a:fld>
            <a:endParaRPr lang="en-US"/>
          </a:p>
        </p:txBody>
      </p:sp>
    </p:spTree>
    <p:extLst>
      <p:ext uri="{BB962C8B-B14F-4D97-AF65-F5344CB8AC3E}">
        <p14:creationId xmlns:p14="http://schemas.microsoft.com/office/powerpoint/2010/main" val="195267978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p>
        </p:txBody>
      </p:sp>
      <p:sp>
        <p:nvSpPr>
          <p:cNvPr id="3" name="Text Placeholder 2"/>
          <p:cNvSpPr>
            <a:spLocks noGrp="1"/>
          </p:cNvSpPr>
          <p:nvPr>
            <p:ph type="body" idx="1"/>
          </p:nvPr>
        </p:nvSpPr>
        <p:spPr>
          <a:xfrm>
            <a:off x="3867912" y="1023586"/>
            <a:ext cx="3474720" cy="807720"/>
          </a:xfrm>
        </p:spPr>
        <p:txBody>
          <a:bodyPr anchor="b">
            <a:normAutofit/>
          </a:bodyPr>
          <a:lstStyle>
            <a:lvl1pPr marL="0" indent="0">
              <a:spcBef>
                <a:spcPts val="0"/>
              </a:spcBef>
              <a:buNone/>
              <a:defRPr sz="2000" b="1">
                <a:solidFill>
                  <a:schemeClr val="tx1">
                    <a:lumMod val="65000"/>
                    <a:lumOff val="3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3867912" y="1930936"/>
            <a:ext cx="3474720" cy="402336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7818463" y="1023586"/>
            <a:ext cx="3474720" cy="813171"/>
          </a:xfrm>
        </p:spPr>
        <p:txBody>
          <a:bodyPr anchor="b">
            <a:normAutofit/>
          </a:bodyPr>
          <a:lstStyle>
            <a:lvl1pPr marL="0" indent="0">
              <a:spcBef>
                <a:spcPts val="0"/>
              </a:spcBef>
              <a:buNone/>
              <a:defRPr sz="2000" b="1">
                <a:solidFill>
                  <a:schemeClr val="tx1">
                    <a:lumMod val="65000"/>
                    <a:lumOff val="3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7818463" y="1930936"/>
            <a:ext cx="3474720" cy="402336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 name="Date Placeholder 1"/>
          <p:cNvSpPr>
            <a:spLocks noGrp="1"/>
          </p:cNvSpPr>
          <p:nvPr>
            <p:ph type="dt" sz="half" idx="10"/>
          </p:nvPr>
        </p:nvSpPr>
        <p:spPr/>
        <p:txBody>
          <a:bodyPr/>
          <a:lstStyle/>
          <a:p>
            <a:fld id="{5586B75A-687E-405C-8A0B-8D00578BA2C3}" type="datetimeFigureOut">
              <a:rPr lang="en-US" dirty="0"/>
              <a:pPr/>
              <a:t>1/8/2026</a:t>
            </a:fld>
            <a:endParaRPr lang="en-US"/>
          </a:p>
        </p:txBody>
      </p:sp>
      <p:sp>
        <p:nvSpPr>
          <p:cNvPr id="11" name="Footer Placeholder 10"/>
          <p:cNvSpPr>
            <a:spLocks noGrp="1"/>
          </p:cNvSpPr>
          <p:nvPr>
            <p:ph type="ftr" sz="quarter" idx="11"/>
          </p:nvPr>
        </p:nvSpPr>
        <p:spPr/>
        <p:txBody>
          <a:bodyPr/>
          <a:lstStyle/>
          <a:p>
            <a:endParaRPr lang="en-US"/>
          </a:p>
        </p:txBody>
      </p:sp>
      <p:sp>
        <p:nvSpPr>
          <p:cNvPr id="12" name="Slide Number Placeholder 11"/>
          <p:cNvSpPr>
            <a:spLocks noGrp="1"/>
          </p:cNvSpPr>
          <p:nvPr>
            <p:ph type="sldNum" sz="quarter" idx="12"/>
          </p:nvPr>
        </p:nvSpPr>
        <p:spPr/>
        <p:txBody>
          <a:bodyPr/>
          <a:lstStyle/>
          <a:p>
            <a:fld id="{4FAB73BC-B049-4115-A692-8D63A059BFB8}" type="slidenum">
              <a:rPr lang="en-US" dirty="0"/>
              <a:pPr/>
              <a:t>‹#›</a:t>
            </a:fld>
            <a:endParaRPr lang="en-US"/>
          </a:p>
        </p:txBody>
      </p:sp>
    </p:spTree>
    <p:extLst>
      <p:ext uri="{BB962C8B-B14F-4D97-AF65-F5344CB8AC3E}">
        <p14:creationId xmlns:p14="http://schemas.microsoft.com/office/powerpoint/2010/main" val="167035818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a:t>Click to edit Master title style</a:t>
            </a:r>
          </a:p>
        </p:txBody>
      </p:sp>
      <p:sp>
        <p:nvSpPr>
          <p:cNvPr id="2" name="Date Placeholder 1"/>
          <p:cNvSpPr>
            <a:spLocks noGrp="1"/>
          </p:cNvSpPr>
          <p:nvPr>
            <p:ph type="dt" sz="half" idx="10"/>
          </p:nvPr>
        </p:nvSpPr>
        <p:spPr/>
        <p:txBody>
          <a:bodyPr/>
          <a:lstStyle/>
          <a:p>
            <a:fld id="{5586B75A-687E-405C-8A0B-8D00578BA2C3}" type="datetimeFigureOut">
              <a:rPr lang="en-US" dirty="0"/>
              <a:pPr/>
              <a:t>1/8/2026</a:t>
            </a:fld>
            <a:endParaRPr lang="en-US"/>
          </a:p>
        </p:txBody>
      </p:sp>
      <p:sp>
        <p:nvSpPr>
          <p:cNvPr id="7" name="Footer Placeholder 6"/>
          <p:cNvSpPr>
            <a:spLocks noGrp="1"/>
          </p:cNvSpPr>
          <p:nvPr>
            <p:ph type="ftr" sz="quarter" idx="11"/>
          </p:nvPr>
        </p:nvSpPr>
        <p:spPr/>
        <p:txBody>
          <a:bodyPr/>
          <a:lstStyle/>
          <a:p>
            <a:endParaRPr lang="en-US"/>
          </a:p>
        </p:txBody>
      </p:sp>
      <p:sp>
        <p:nvSpPr>
          <p:cNvPr id="8" name="Slide Number Placeholder 7"/>
          <p:cNvSpPr>
            <a:spLocks noGrp="1"/>
          </p:cNvSpPr>
          <p:nvPr>
            <p:ph type="sldNum" sz="quarter" idx="12"/>
          </p:nvPr>
        </p:nvSpPr>
        <p:spPr/>
        <p:txBody>
          <a:bodyPr/>
          <a:lstStyle/>
          <a:p>
            <a:fld id="{4FAB73BC-B049-4115-A692-8D63A059BFB8}" type="slidenum">
              <a:rPr lang="en-US" dirty="0"/>
              <a:pPr/>
              <a:t>‹#›</a:t>
            </a:fld>
            <a:endParaRPr lang="en-US"/>
          </a:p>
        </p:txBody>
      </p:sp>
    </p:spTree>
    <p:extLst>
      <p:ext uri="{BB962C8B-B14F-4D97-AF65-F5344CB8AC3E}">
        <p14:creationId xmlns:p14="http://schemas.microsoft.com/office/powerpoint/2010/main" val="19812467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5586B75A-687E-405C-8A0B-8D00578BA2C3}" type="datetimeFigureOut">
              <a:rPr lang="en-US" dirty="0"/>
              <a:pPr/>
              <a:t>1/8/2026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FAB73BC-B049-4115-A692-8D63A059BFB8}" type="slidenum">
              <a:rPr lang="en-US" dirty="0"/>
              <a:pPr/>
              <a:t>‹#›</a:t>
            </a:fld>
            <a:endParaRPr lang="en-US"/>
          </a:p>
        </p:txBody>
      </p:sp>
    </p:spTree>
    <p:extLst>
      <p:ext uri="{BB962C8B-B14F-4D97-AF65-F5344CB8AC3E}">
        <p14:creationId xmlns:p14="http://schemas.microsoft.com/office/powerpoint/2010/main" val="44850514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6032" y="1143000"/>
            <a:ext cx="2834640" cy="2377440"/>
          </a:xfrm>
        </p:spPr>
        <p:txBody>
          <a:bodyPr anchor="b">
            <a:normAutofit/>
          </a:bodyPr>
          <a:lstStyle>
            <a:lvl1pPr>
              <a:defRPr sz="3200" b="0" baseline="0"/>
            </a:lvl1pPr>
          </a:lstStyle>
          <a:p>
            <a:r>
              <a:rPr lang="en-US"/>
              <a:t>Click to edit Master title style</a:t>
            </a:r>
          </a:p>
        </p:txBody>
      </p:sp>
      <p:sp>
        <p:nvSpPr>
          <p:cNvPr id="3" name="Content Placeholder 2"/>
          <p:cNvSpPr>
            <a:spLocks noGrp="1"/>
          </p:cNvSpPr>
          <p:nvPr>
            <p:ph idx="1"/>
          </p:nvPr>
        </p:nvSpPr>
        <p:spPr>
          <a:xfrm>
            <a:off x="3867912" y="868680"/>
            <a:ext cx="731520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256032" y="3494176"/>
            <a:ext cx="2834640" cy="2321990"/>
          </a:xfrm>
        </p:spPr>
        <p:txBody>
          <a:bodyPr anchor="t">
            <a:normAutofit/>
          </a:bodyPr>
          <a:lstStyle>
            <a:lvl1pPr marL="0" indent="0">
              <a:lnSpc>
                <a:spcPct val="100000"/>
              </a:lnSpc>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8" name="Date Placeholder 7"/>
          <p:cNvSpPr>
            <a:spLocks noGrp="1"/>
          </p:cNvSpPr>
          <p:nvPr>
            <p:ph type="dt" sz="half" idx="10"/>
          </p:nvPr>
        </p:nvSpPr>
        <p:spPr/>
        <p:txBody>
          <a:bodyPr/>
          <a:lstStyle/>
          <a:p>
            <a:fld id="{5586B75A-687E-405C-8A0B-8D00578BA2C3}" type="datetimeFigureOut">
              <a:rPr lang="en-US" dirty="0"/>
              <a:pPr/>
              <a:t>1/8/2026</a:t>
            </a:fld>
            <a:endParaRPr lang="en-US"/>
          </a:p>
        </p:txBody>
      </p:sp>
      <p:sp>
        <p:nvSpPr>
          <p:cNvPr id="9" name="Footer Placeholder 8"/>
          <p:cNvSpPr>
            <a:spLocks noGrp="1"/>
          </p:cNvSpPr>
          <p:nvPr>
            <p:ph type="ftr" sz="quarter" idx="11"/>
          </p:nvPr>
        </p:nvSpPr>
        <p:spPr/>
        <p:txBody>
          <a:bodyPr/>
          <a:lstStyle/>
          <a:p>
            <a:endParaRPr lang="en-US"/>
          </a:p>
        </p:txBody>
      </p:sp>
      <p:sp>
        <p:nvSpPr>
          <p:cNvPr id="10" name="Slide Number Placeholder 9"/>
          <p:cNvSpPr>
            <a:spLocks noGrp="1"/>
          </p:cNvSpPr>
          <p:nvPr>
            <p:ph type="sldNum" sz="quarter" idx="12"/>
          </p:nvPr>
        </p:nvSpPr>
        <p:spPr/>
        <p:txBody>
          <a:bodyPr/>
          <a:lstStyle/>
          <a:p>
            <a:fld id="{4FAB73BC-B049-4115-A692-8D63A059BFB8}" type="slidenum">
              <a:rPr lang="en-US" dirty="0"/>
              <a:pPr/>
              <a:t>‹#›</a:t>
            </a:fld>
            <a:endParaRPr lang="en-US"/>
          </a:p>
        </p:txBody>
      </p:sp>
    </p:spTree>
    <p:extLst>
      <p:ext uri="{BB962C8B-B14F-4D97-AF65-F5344CB8AC3E}">
        <p14:creationId xmlns:p14="http://schemas.microsoft.com/office/powerpoint/2010/main" val="28446756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6032" y="1143000"/>
            <a:ext cx="2834640" cy="2377440"/>
          </a:xfrm>
        </p:spPr>
        <p:txBody>
          <a:bodyPr anchor="b">
            <a:normAutofit/>
          </a:bodyPr>
          <a:lstStyle>
            <a:lvl1pPr>
              <a:defRPr sz="3200" b="0"/>
            </a:lvl1pPr>
          </a:lstStyle>
          <a:p>
            <a:r>
              <a:rPr lang="en-US"/>
              <a:t>Click to edit Master title style</a:t>
            </a:r>
          </a:p>
        </p:txBody>
      </p:sp>
      <p:sp>
        <p:nvSpPr>
          <p:cNvPr id="3" name="Picture Placeholder 2"/>
          <p:cNvSpPr>
            <a:spLocks noGrp="1" noChangeAspect="1"/>
          </p:cNvSpPr>
          <p:nvPr>
            <p:ph type="pic" idx="1"/>
          </p:nvPr>
        </p:nvSpPr>
        <p:spPr>
          <a:xfrm>
            <a:off x="3570644" y="767419"/>
            <a:ext cx="8115230" cy="5330952"/>
          </a:xfrm>
          <a:solidFill>
            <a:schemeClr val="bg1">
              <a:lumMod val="75000"/>
            </a:schemeClr>
          </a:solidFill>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56032" y="3493008"/>
            <a:ext cx="2834640" cy="2322576"/>
          </a:xfrm>
        </p:spPr>
        <p:txBody>
          <a:bodyPr anchor="t">
            <a:normAutofit/>
          </a:bodyPr>
          <a:lstStyle>
            <a:lvl1pPr marL="0" indent="0">
              <a:lnSpc>
                <a:spcPct val="100000"/>
              </a:lnSpc>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8" name="Date Placeholder 7"/>
          <p:cNvSpPr>
            <a:spLocks noGrp="1"/>
          </p:cNvSpPr>
          <p:nvPr>
            <p:ph type="dt" sz="half" idx="10"/>
          </p:nvPr>
        </p:nvSpPr>
        <p:spPr/>
        <p:txBody>
          <a:bodyPr/>
          <a:lstStyle/>
          <a:p>
            <a:fld id="{5586B75A-687E-405C-8A0B-8D00578BA2C3}" type="datetimeFigureOut">
              <a:rPr lang="en-US" dirty="0"/>
              <a:pPr/>
              <a:t>1/8/2026</a:t>
            </a:fld>
            <a:endParaRPr lang="en-US"/>
          </a:p>
        </p:txBody>
      </p:sp>
      <p:sp>
        <p:nvSpPr>
          <p:cNvPr id="9" name="Footer Placeholder 8"/>
          <p:cNvSpPr>
            <a:spLocks noGrp="1"/>
          </p:cNvSpPr>
          <p:nvPr>
            <p:ph type="ftr" sz="quarter" idx="11"/>
          </p:nvPr>
        </p:nvSpPr>
        <p:spPr>
          <a:xfrm>
            <a:off x="3499101" y="6356350"/>
            <a:ext cx="5911517" cy="365125"/>
          </a:xfrm>
        </p:spPr>
        <p:txBody>
          <a:bodyPr/>
          <a:lstStyle/>
          <a:p>
            <a:endParaRPr lang="en-US"/>
          </a:p>
        </p:txBody>
      </p:sp>
      <p:sp>
        <p:nvSpPr>
          <p:cNvPr id="10" name="Slide Number Placeholder 9"/>
          <p:cNvSpPr>
            <a:spLocks noGrp="1"/>
          </p:cNvSpPr>
          <p:nvPr>
            <p:ph type="sldNum" sz="quarter" idx="12"/>
          </p:nvPr>
        </p:nvSpPr>
        <p:spPr/>
        <p:txBody>
          <a:bodyPr/>
          <a:lstStyle/>
          <a:p>
            <a:fld id="{4FAB73BC-B049-4115-A692-8D63A059BFB8}" type="slidenum">
              <a:rPr lang="en-US" dirty="0"/>
              <a:pPr/>
              <a:t>‹#›</a:t>
            </a:fld>
            <a:endParaRPr lang="en-US"/>
          </a:p>
        </p:txBody>
      </p:sp>
    </p:spTree>
    <p:extLst>
      <p:ext uri="{BB962C8B-B14F-4D97-AF65-F5344CB8AC3E}">
        <p14:creationId xmlns:p14="http://schemas.microsoft.com/office/powerpoint/2010/main" val="42798290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758952"/>
            <a:ext cx="3443590" cy="533095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252919" y="1123837"/>
            <a:ext cx="2947482" cy="4601183"/>
          </a:xfrm>
          <a:prstGeom prst="rect">
            <a:avLst/>
          </a:prstGeom>
        </p:spPr>
        <p:txBody>
          <a:bodyPr vert="horz" lIns="91440" tIns="45720" rIns="91440" bIns="45720" rtlCol="0" anchor="ctr">
            <a:normAutofit/>
          </a:bodyPr>
          <a:lstStyle/>
          <a:p>
            <a:r>
              <a:rPr lang="en-US"/>
              <a:t>Click to edit Master title style</a:t>
            </a:r>
          </a:p>
        </p:txBody>
      </p:sp>
      <p:sp>
        <p:nvSpPr>
          <p:cNvPr id="38" name="Rectangle 37"/>
          <p:cNvSpPr/>
          <p:nvPr/>
        </p:nvSpPr>
        <p:spPr>
          <a:xfrm>
            <a:off x="11815864" y="758952"/>
            <a:ext cx="384048" cy="5330952"/>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Text Placeholder 2"/>
          <p:cNvSpPr>
            <a:spLocks noGrp="1"/>
          </p:cNvSpPr>
          <p:nvPr>
            <p:ph type="body" idx="1"/>
          </p:nvPr>
        </p:nvSpPr>
        <p:spPr>
          <a:xfrm>
            <a:off x="3869268" y="864108"/>
            <a:ext cx="7315200" cy="5120640"/>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262465" y="6356350"/>
            <a:ext cx="2743200" cy="365125"/>
          </a:xfrm>
          <a:prstGeom prst="rect">
            <a:avLst/>
          </a:prstGeom>
        </p:spPr>
        <p:txBody>
          <a:bodyPr vert="horz" lIns="91440" tIns="45720" rIns="91440" bIns="45720" rtlCol="0" anchor="ctr"/>
          <a:lstStyle>
            <a:lvl1pPr algn="l">
              <a:defRPr sz="1100">
                <a:solidFill>
                  <a:schemeClr val="tx1">
                    <a:lumMod val="50000"/>
                    <a:lumOff val="50000"/>
                  </a:schemeClr>
                </a:solidFill>
              </a:defRPr>
            </a:lvl1pPr>
          </a:lstStyle>
          <a:p>
            <a:fld id="{5586B75A-687E-405C-8A0B-8D00578BA2C3}" type="datetimeFigureOut">
              <a:rPr lang="en-US" dirty="0"/>
              <a:pPr/>
              <a:t>1/8/2026</a:t>
            </a:fld>
            <a:endParaRPr lang="en-US"/>
          </a:p>
        </p:txBody>
      </p:sp>
      <p:sp>
        <p:nvSpPr>
          <p:cNvPr id="5" name="Footer Placeholder 4"/>
          <p:cNvSpPr>
            <a:spLocks noGrp="1"/>
          </p:cNvSpPr>
          <p:nvPr>
            <p:ph type="ftr" sz="quarter" idx="3"/>
          </p:nvPr>
        </p:nvSpPr>
        <p:spPr>
          <a:xfrm>
            <a:off x="3869268" y="6356350"/>
            <a:ext cx="5911517" cy="365125"/>
          </a:xfrm>
          <a:prstGeom prst="rect">
            <a:avLst/>
          </a:prstGeom>
        </p:spPr>
        <p:txBody>
          <a:bodyPr vert="horz" lIns="91440" tIns="45720" rIns="91440" bIns="45720" rtlCol="0" anchor="ctr"/>
          <a:lstStyle>
            <a:lvl1pPr algn="l">
              <a:defRPr sz="1100">
                <a:solidFill>
                  <a:schemeClr val="tx1">
                    <a:lumMod val="50000"/>
                    <a:lumOff val="50000"/>
                  </a:schemeClr>
                </a:solidFill>
              </a:defRPr>
            </a:lvl1pPr>
          </a:lstStyle>
          <a:p>
            <a:endParaRPr lang="en-US"/>
          </a:p>
        </p:txBody>
      </p:sp>
      <p:sp>
        <p:nvSpPr>
          <p:cNvPr id="6" name="Slide Number Placeholder 5"/>
          <p:cNvSpPr>
            <a:spLocks noGrp="1"/>
          </p:cNvSpPr>
          <p:nvPr>
            <p:ph type="sldNum" sz="quarter" idx="4"/>
          </p:nvPr>
        </p:nvSpPr>
        <p:spPr>
          <a:xfrm>
            <a:off x="10634135" y="6356350"/>
            <a:ext cx="1530927" cy="365125"/>
          </a:xfrm>
          <a:prstGeom prst="rect">
            <a:avLst/>
          </a:prstGeom>
        </p:spPr>
        <p:txBody>
          <a:bodyPr vert="horz" lIns="91440" tIns="45720" rIns="91440" bIns="45720" rtlCol="0" anchor="ctr"/>
          <a:lstStyle>
            <a:lvl1pPr algn="r">
              <a:defRPr sz="1200" b="1">
                <a:solidFill>
                  <a:schemeClr val="accent1"/>
                </a:solidFill>
              </a:defRPr>
            </a:lvl1pPr>
          </a:lstStyle>
          <a:p>
            <a:fld id="{4FAB73BC-B049-4115-A692-8D63A059BFB8}" type="slidenum">
              <a:rPr lang="en-US" dirty="0"/>
              <a:pPr/>
              <a:t>‹#›</a:t>
            </a:fld>
            <a:endParaRPr lang="en-US"/>
          </a:p>
        </p:txBody>
      </p:sp>
    </p:spTree>
    <p:extLst>
      <p:ext uri="{BB962C8B-B14F-4D97-AF65-F5344CB8AC3E}">
        <p14:creationId xmlns:p14="http://schemas.microsoft.com/office/powerpoint/2010/main" val="371881322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sldNum="0" hdr="0" ftr="0" dt="0"/>
  <p:txStyles>
    <p:titleStyle>
      <a:lvl1pPr algn="l" defTabSz="914400" rtl="0" eaLnBrk="1" latinLnBrk="0" hangingPunct="1">
        <a:lnSpc>
          <a:spcPct val="90000"/>
        </a:lnSpc>
        <a:spcBef>
          <a:spcPct val="0"/>
        </a:spcBef>
        <a:buNone/>
        <a:defRPr sz="3600" kern="1200" spc="-60" baseline="0">
          <a:solidFill>
            <a:srgbClr val="FFFFFF"/>
          </a:solid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1"/>
        </a:buClr>
        <a:buFont typeface="Wingdings 2" pitchFamily="18" charset="2"/>
        <a:buChar char=""/>
        <a:defRPr sz="2000" kern="1200">
          <a:solidFill>
            <a:schemeClr val="tx1">
              <a:lumMod val="65000"/>
              <a:lumOff val="35000"/>
            </a:schemeClr>
          </a:solidFill>
          <a:latin typeface="+mn-lt"/>
          <a:ea typeface="+mn-ea"/>
          <a:cs typeface="+mn-cs"/>
        </a:defRPr>
      </a:lvl1pPr>
      <a:lvl2pPr marL="6858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800" kern="1200">
          <a:solidFill>
            <a:schemeClr val="tx1">
              <a:lumMod val="65000"/>
              <a:lumOff val="35000"/>
            </a:schemeClr>
          </a:solidFill>
          <a:latin typeface="+mn-lt"/>
          <a:ea typeface="+mn-ea"/>
          <a:cs typeface="+mn-cs"/>
        </a:defRPr>
      </a:lvl2pPr>
      <a:lvl3pPr marL="11430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600" kern="1200">
          <a:solidFill>
            <a:schemeClr val="tx1">
              <a:lumMod val="65000"/>
              <a:lumOff val="35000"/>
            </a:schemeClr>
          </a:solidFill>
          <a:latin typeface="+mn-lt"/>
          <a:ea typeface="+mn-ea"/>
          <a:cs typeface="+mn-cs"/>
        </a:defRPr>
      </a:lvl3pPr>
      <a:lvl4pPr marL="16002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4pPr>
      <a:lvl5pPr marL="20574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5pPr>
      <a:lvl6pPr marL="25146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6pPr>
      <a:lvl7pPr marL="29718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7pPr>
      <a:lvl8pPr marL="34290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8pPr>
      <a:lvl9pPr marL="38862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0" name="Rectangle 7">
            <a:extLst>
              <a:ext uri="{FF2B5EF4-FFF2-40B4-BE49-F238E27FC236}">
                <a16:creationId xmlns:a16="http://schemas.microsoft.com/office/drawing/2014/main" id="{57F231E5-F402-49E1-82B4-C762909ED22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Freeform: Shape 9">
            <a:extLst>
              <a:ext uri="{FF2B5EF4-FFF2-40B4-BE49-F238E27FC236}">
                <a16:creationId xmlns:a16="http://schemas.microsoft.com/office/drawing/2014/main" id="{6F0BA12B-74D1-4DB1-9A3F-C9BA27B8151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flipV="1">
            <a:off x="0" y="762000"/>
            <a:ext cx="4208489" cy="5334001"/>
          </a:xfrm>
          <a:custGeom>
            <a:avLst/>
            <a:gdLst>
              <a:gd name="connsiteX0" fmla="*/ 1015642 w 4208489"/>
              <a:gd name="connsiteY0" fmla="*/ 0 h 5334001"/>
              <a:gd name="connsiteX1" fmla="*/ 4208489 w 4208489"/>
              <a:gd name="connsiteY1" fmla="*/ 0 h 5334001"/>
              <a:gd name="connsiteX2" fmla="*/ 4208489 w 4208489"/>
              <a:gd name="connsiteY2" fmla="*/ 5334001 h 5334001"/>
              <a:gd name="connsiteX3" fmla="*/ 0 w 4208489"/>
              <a:gd name="connsiteY3" fmla="*/ 5334001 h 5334001"/>
            </a:gdLst>
            <a:ahLst/>
            <a:cxnLst>
              <a:cxn ang="0">
                <a:pos x="connsiteX0" y="connsiteY0"/>
              </a:cxn>
              <a:cxn ang="0">
                <a:pos x="connsiteX1" y="connsiteY1"/>
              </a:cxn>
              <a:cxn ang="0">
                <a:pos x="connsiteX2" y="connsiteY2"/>
              </a:cxn>
              <a:cxn ang="0">
                <a:pos x="connsiteX3" y="connsiteY3"/>
              </a:cxn>
            </a:cxnLst>
            <a:rect l="l" t="t" r="r" b="b"/>
            <a:pathLst>
              <a:path w="4208489" h="5334001">
                <a:moveTo>
                  <a:pt x="1015642" y="0"/>
                </a:moveTo>
                <a:lnTo>
                  <a:pt x="4208489" y="0"/>
                </a:lnTo>
                <a:lnTo>
                  <a:pt x="4208489" y="5334001"/>
                </a:lnTo>
                <a:lnTo>
                  <a:pt x="0" y="5334001"/>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GB"/>
          </a:p>
        </p:txBody>
      </p:sp>
      <p:sp>
        <p:nvSpPr>
          <p:cNvPr id="32" name="Freeform: Shape 11">
            <a:extLst>
              <a:ext uri="{FF2B5EF4-FFF2-40B4-BE49-F238E27FC236}">
                <a16:creationId xmlns:a16="http://schemas.microsoft.com/office/drawing/2014/main" id="{515FCC40-AA93-4D3B-90D0-69BC824EAD4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flipV="1">
            <a:off x="11190517" y="1056875"/>
            <a:ext cx="1001483" cy="4744251"/>
          </a:xfrm>
          <a:custGeom>
            <a:avLst/>
            <a:gdLst>
              <a:gd name="connsiteX0" fmla="*/ 0 w 1001483"/>
              <a:gd name="connsiteY0" fmla="*/ 0 h 4744251"/>
              <a:gd name="connsiteX1" fmla="*/ 1001483 w 1001483"/>
              <a:gd name="connsiteY1" fmla="*/ 0 h 4744251"/>
              <a:gd name="connsiteX2" fmla="*/ 0 w 1001483"/>
              <a:gd name="connsiteY2" fmla="*/ 4744251 h 4744251"/>
            </a:gdLst>
            <a:ahLst/>
            <a:cxnLst>
              <a:cxn ang="0">
                <a:pos x="connsiteX0" y="connsiteY0"/>
              </a:cxn>
              <a:cxn ang="0">
                <a:pos x="connsiteX1" y="connsiteY1"/>
              </a:cxn>
              <a:cxn ang="0">
                <a:pos x="connsiteX2" y="connsiteY2"/>
              </a:cxn>
            </a:cxnLst>
            <a:rect l="l" t="t" r="r" b="b"/>
            <a:pathLst>
              <a:path w="1001483" h="4744251">
                <a:moveTo>
                  <a:pt x="0" y="0"/>
                </a:moveTo>
                <a:lnTo>
                  <a:pt x="1001483" y="0"/>
                </a:lnTo>
                <a:lnTo>
                  <a:pt x="0" y="4744251"/>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GB"/>
          </a:p>
        </p:txBody>
      </p:sp>
      <p:sp useBgFill="1">
        <p:nvSpPr>
          <p:cNvPr id="8" name="Rectangle 7">
            <a:extLst>
              <a:ext uri="{FF2B5EF4-FFF2-40B4-BE49-F238E27FC236}">
                <a16:creationId xmlns:a16="http://schemas.microsoft.com/office/drawing/2014/main" id="{57F231E5-F402-49E1-82B4-C762909ED22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6F0BA12B-74D1-4DB1-9A3F-C9BA27B8151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flipV="1">
            <a:off x="0" y="762000"/>
            <a:ext cx="4208489" cy="5334001"/>
          </a:xfrm>
          <a:custGeom>
            <a:avLst/>
            <a:gdLst>
              <a:gd name="connsiteX0" fmla="*/ 1015642 w 4208489"/>
              <a:gd name="connsiteY0" fmla="*/ 0 h 5334001"/>
              <a:gd name="connsiteX1" fmla="*/ 4208489 w 4208489"/>
              <a:gd name="connsiteY1" fmla="*/ 0 h 5334001"/>
              <a:gd name="connsiteX2" fmla="*/ 4208489 w 4208489"/>
              <a:gd name="connsiteY2" fmla="*/ 5334001 h 5334001"/>
              <a:gd name="connsiteX3" fmla="*/ 0 w 4208489"/>
              <a:gd name="connsiteY3" fmla="*/ 5334001 h 5334001"/>
            </a:gdLst>
            <a:ahLst/>
            <a:cxnLst>
              <a:cxn ang="0">
                <a:pos x="connsiteX0" y="connsiteY0"/>
              </a:cxn>
              <a:cxn ang="0">
                <a:pos x="connsiteX1" y="connsiteY1"/>
              </a:cxn>
              <a:cxn ang="0">
                <a:pos x="connsiteX2" y="connsiteY2"/>
              </a:cxn>
              <a:cxn ang="0">
                <a:pos x="connsiteX3" y="connsiteY3"/>
              </a:cxn>
            </a:cxnLst>
            <a:rect l="l" t="t" r="r" b="b"/>
            <a:pathLst>
              <a:path w="4208489" h="5334001">
                <a:moveTo>
                  <a:pt x="1015642" y="0"/>
                </a:moveTo>
                <a:lnTo>
                  <a:pt x="4208489" y="0"/>
                </a:lnTo>
                <a:lnTo>
                  <a:pt x="4208489" y="5334001"/>
                </a:lnTo>
                <a:lnTo>
                  <a:pt x="0" y="5334001"/>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GB"/>
          </a:p>
        </p:txBody>
      </p:sp>
      <p:sp>
        <p:nvSpPr>
          <p:cNvPr id="12" name="Freeform: Shape 11">
            <a:extLst>
              <a:ext uri="{FF2B5EF4-FFF2-40B4-BE49-F238E27FC236}">
                <a16:creationId xmlns:a16="http://schemas.microsoft.com/office/drawing/2014/main" id="{515FCC40-AA93-4D3B-90D0-69BC824EAD4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flipV="1">
            <a:off x="11190517" y="1056875"/>
            <a:ext cx="1001483" cy="4744251"/>
          </a:xfrm>
          <a:custGeom>
            <a:avLst/>
            <a:gdLst>
              <a:gd name="connsiteX0" fmla="*/ 0 w 1001483"/>
              <a:gd name="connsiteY0" fmla="*/ 0 h 4744251"/>
              <a:gd name="connsiteX1" fmla="*/ 1001483 w 1001483"/>
              <a:gd name="connsiteY1" fmla="*/ 0 h 4744251"/>
              <a:gd name="connsiteX2" fmla="*/ 0 w 1001483"/>
              <a:gd name="connsiteY2" fmla="*/ 4744251 h 4744251"/>
            </a:gdLst>
            <a:ahLst/>
            <a:cxnLst>
              <a:cxn ang="0">
                <a:pos x="connsiteX0" y="connsiteY0"/>
              </a:cxn>
              <a:cxn ang="0">
                <a:pos x="connsiteX1" y="connsiteY1"/>
              </a:cxn>
              <a:cxn ang="0">
                <a:pos x="connsiteX2" y="connsiteY2"/>
              </a:cxn>
            </a:cxnLst>
            <a:rect l="l" t="t" r="r" b="b"/>
            <a:pathLst>
              <a:path w="1001483" h="4744251">
                <a:moveTo>
                  <a:pt x="0" y="0"/>
                </a:moveTo>
                <a:lnTo>
                  <a:pt x="1001483" y="0"/>
                </a:lnTo>
                <a:lnTo>
                  <a:pt x="0" y="4744251"/>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GB"/>
          </a:p>
        </p:txBody>
      </p:sp>
      <p:sp>
        <p:nvSpPr>
          <p:cNvPr id="2" name="Title 1"/>
          <p:cNvSpPr>
            <a:spLocks noGrp="1"/>
          </p:cNvSpPr>
          <p:nvPr>
            <p:ph type="ctrTitle"/>
          </p:nvPr>
        </p:nvSpPr>
        <p:spPr>
          <a:xfrm>
            <a:off x="4047227" y="-30405"/>
            <a:ext cx="7528932" cy="3255264"/>
          </a:xfrm>
        </p:spPr>
        <p:txBody>
          <a:bodyPr>
            <a:normAutofit/>
          </a:bodyPr>
          <a:lstStyle/>
          <a:p>
            <a:r>
              <a:rPr lang="en-GB" dirty="0">
                <a:solidFill>
                  <a:schemeClr val="tx1"/>
                </a:solidFill>
              </a:rPr>
              <a:t>Year 12 Work </a:t>
            </a:r>
            <a:r>
              <a:rPr lang="en-GB" sz="6000" dirty="0">
                <a:solidFill>
                  <a:schemeClr val="tx1"/>
                </a:solidFill>
              </a:rPr>
              <a:t>Experience</a:t>
            </a:r>
          </a:p>
        </p:txBody>
      </p:sp>
      <p:sp>
        <p:nvSpPr>
          <p:cNvPr id="3" name="Subtitle 2"/>
          <p:cNvSpPr>
            <a:spLocks noGrp="1"/>
          </p:cNvSpPr>
          <p:nvPr>
            <p:ph type="subTitle" idx="1"/>
          </p:nvPr>
        </p:nvSpPr>
        <p:spPr>
          <a:xfrm>
            <a:off x="3484808" y="4279954"/>
            <a:ext cx="8088441" cy="914400"/>
          </a:xfrm>
        </p:spPr>
        <p:txBody>
          <a:bodyPr vert="horz" lIns="91440" tIns="45720" rIns="91440" bIns="45720" rtlCol="0" anchor="t">
            <a:noAutofit/>
          </a:bodyPr>
          <a:lstStyle/>
          <a:p>
            <a:r>
              <a:rPr lang="en-GB" sz="3600" b="1" dirty="0">
                <a:solidFill>
                  <a:schemeClr val="tx1"/>
                </a:solidFill>
              </a:rPr>
              <a:t>Monday 29th June – Friday 3rd July 2026</a:t>
            </a:r>
          </a:p>
          <a:p>
            <a:r>
              <a:rPr lang="en-GB" sz="2800" b="1" i="1" dirty="0">
                <a:solidFill>
                  <a:schemeClr val="tx1"/>
                </a:solidFill>
              </a:rPr>
              <a:t>Deadline to upload to </a:t>
            </a:r>
            <a:r>
              <a:rPr lang="en-GB" sz="2800" b="1" i="1" dirty="0" err="1">
                <a:solidFill>
                  <a:schemeClr val="tx1"/>
                </a:solidFill>
              </a:rPr>
              <a:t>Unifrog</a:t>
            </a:r>
            <a:r>
              <a:rPr lang="en-GB" sz="2800" b="1" i="1" dirty="0">
                <a:solidFill>
                  <a:schemeClr val="tx1"/>
                </a:solidFill>
              </a:rPr>
              <a:t> 2 March 2026</a:t>
            </a:r>
          </a:p>
          <a:p>
            <a:endParaRPr lang="en-GB" sz="3800">
              <a:solidFill>
                <a:schemeClr val="accent1"/>
              </a:solidFill>
            </a:endParaRPr>
          </a:p>
          <a:p>
            <a:endParaRPr lang="en-GB" sz="3800">
              <a:solidFill>
                <a:schemeClr val="accent1"/>
              </a:solidFill>
            </a:endParaRPr>
          </a:p>
        </p:txBody>
      </p:sp>
      <p:pic>
        <p:nvPicPr>
          <p:cNvPr id="4" name="Picture 4" descr="A picture containing text, clipart&#10;&#10;Description automatically generated">
            <a:extLst>
              <a:ext uri="{FF2B5EF4-FFF2-40B4-BE49-F238E27FC236}">
                <a16:creationId xmlns:a16="http://schemas.microsoft.com/office/drawing/2014/main" id="{2D72307E-E3B5-46D5-B49B-8704FDC876B5}"/>
              </a:ext>
            </a:extLst>
          </p:cNvPr>
          <p:cNvPicPr>
            <a:picLocks noChangeAspect="1"/>
          </p:cNvPicPr>
          <p:nvPr/>
        </p:nvPicPr>
        <p:blipFill>
          <a:blip r:embed="rId2"/>
          <a:stretch>
            <a:fillRect/>
          </a:stretch>
        </p:blipFill>
        <p:spPr>
          <a:xfrm>
            <a:off x="11093024" y="189687"/>
            <a:ext cx="729708" cy="856554"/>
          </a:xfrm>
          <a:prstGeom prst="rect">
            <a:avLst/>
          </a:prstGeom>
        </p:spPr>
      </p:pic>
      <p:sp>
        <p:nvSpPr>
          <p:cNvPr id="5" name="TextBox 4">
            <a:extLst>
              <a:ext uri="{FF2B5EF4-FFF2-40B4-BE49-F238E27FC236}">
                <a16:creationId xmlns:a16="http://schemas.microsoft.com/office/drawing/2014/main" id="{75CB66AA-44AC-4022-A588-1EE99D2CA8F4}"/>
              </a:ext>
            </a:extLst>
          </p:cNvPr>
          <p:cNvSpPr txBox="1"/>
          <p:nvPr/>
        </p:nvSpPr>
        <p:spPr>
          <a:xfrm>
            <a:off x="9259229" y="1053790"/>
            <a:ext cx="2975517" cy="600164"/>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GB" sz="1100">
                <a:solidFill>
                  <a:srgbClr val="0070C0"/>
                </a:solidFill>
                <a:latin typeface="Bahnschrift SemiBold"/>
                <a:cs typeface="Segoe UI"/>
              </a:rPr>
              <a:t>Beths Grammar School</a:t>
            </a:r>
            <a:endParaRPr lang="en-US"/>
          </a:p>
          <a:p>
            <a:r>
              <a:rPr lang="en-GB" sz="1100">
                <a:solidFill>
                  <a:srgbClr val="0070C0"/>
                </a:solidFill>
                <a:latin typeface="Bahnschrift SemiBold"/>
                <a:cs typeface="Segoe UI"/>
              </a:rPr>
              <a:t>Careers and Work Experience  Department  </a:t>
            </a:r>
            <a:endParaRPr lang="en-GB"/>
          </a:p>
          <a:p>
            <a:endParaRPr lang="en-US" sz="1100">
              <a:solidFill>
                <a:srgbClr val="0070C0"/>
              </a:solidFill>
              <a:latin typeface="Bahnschrift SemiBold"/>
            </a:endParaRPr>
          </a:p>
        </p:txBody>
      </p:sp>
    </p:spTree>
    <p:extLst>
      <p:ext uri="{BB962C8B-B14F-4D97-AF65-F5344CB8AC3E}">
        <p14:creationId xmlns:p14="http://schemas.microsoft.com/office/powerpoint/2010/main" val="268867750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44" name="Rectangle 1043">
            <a:extLst>
              <a:ext uri="{FF2B5EF4-FFF2-40B4-BE49-F238E27FC236}">
                <a16:creationId xmlns:a16="http://schemas.microsoft.com/office/drawing/2014/main" id="{4F645BF8-7885-4398-80BC-4C0DF24F5CE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758952"/>
            <a:ext cx="3443590" cy="533095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GB"/>
          </a:p>
        </p:txBody>
      </p:sp>
      <p:sp>
        <p:nvSpPr>
          <p:cNvPr id="1046" name="Rectangle 1045">
            <a:extLst>
              <a:ext uri="{FF2B5EF4-FFF2-40B4-BE49-F238E27FC236}">
                <a16:creationId xmlns:a16="http://schemas.microsoft.com/office/drawing/2014/main" id="{3212FB65-CD2B-4005-B910-132DCE19FC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815864" y="758952"/>
            <a:ext cx="384048" cy="5330952"/>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GB"/>
          </a:p>
        </p:txBody>
      </p:sp>
      <p:sp useBgFill="1">
        <p:nvSpPr>
          <p:cNvPr id="1048" name="Rectangle 1047">
            <a:extLst>
              <a:ext uri="{FF2B5EF4-FFF2-40B4-BE49-F238E27FC236}">
                <a16:creationId xmlns:a16="http://schemas.microsoft.com/office/drawing/2014/main" id="{A35CBD63-8F8F-47DC-9CE7-159E6161D87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0" name="Rectangle 1049">
            <a:extLst>
              <a:ext uri="{FF2B5EF4-FFF2-40B4-BE49-F238E27FC236}">
                <a16:creationId xmlns:a16="http://schemas.microsoft.com/office/drawing/2014/main" id="{CA0E3486-FD49-4921-B4F4-E5BB5C88AC7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758953"/>
            <a:ext cx="3577575" cy="533095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GB"/>
          </a:p>
        </p:txBody>
      </p:sp>
      <p:sp>
        <p:nvSpPr>
          <p:cNvPr id="2" name="Title 1">
            <a:extLst>
              <a:ext uri="{FF2B5EF4-FFF2-40B4-BE49-F238E27FC236}">
                <a16:creationId xmlns:a16="http://schemas.microsoft.com/office/drawing/2014/main" id="{DEB49236-CF03-48EF-A93E-14219F8BF739}"/>
              </a:ext>
            </a:extLst>
          </p:cNvPr>
          <p:cNvSpPr>
            <a:spLocks noGrp="1"/>
          </p:cNvSpPr>
          <p:nvPr>
            <p:ph type="title"/>
          </p:nvPr>
        </p:nvSpPr>
        <p:spPr>
          <a:xfrm>
            <a:off x="494949" y="1123837"/>
            <a:ext cx="2705451" cy="1038177"/>
          </a:xfrm>
        </p:spPr>
        <p:txBody>
          <a:bodyPr vert="horz" lIns="91440" tIns="45720" rIns="91440" bIns="45720" rtlCol="0" anchor="b">
            <a:normAutofit/>
          </a:bodyPr>
          <a:lstStyle/>
          <a:p>
            <a:r>
              <a:rPr lang="en-US" sz="1600">
                <a:solidFill>
                  <a:schemeClr val="bg1"/>
                </a:solidFill>
              </a:rPr>
              <a:t>Sign in to </a:t>
            </a:r>
            <a:r>
              <a:rPr lang="en-US" sz="1600" err="1">
                <a:solidFill>
                  <a:schemeClr val="bg1"/>
                </a:solidFill>
              </a:rPr>
              <a:t>Unifrog</a:t>
            </a:r>
            <a:br>
              <a:rPr lang="en-US" sz="1600">
                <a:solidFill>
                  <a:schemeClr val="bg1"/>
                </a:solidFill>
              </a:rPr>
            </a:br>
            <a:br>
              <a:rPr lang="en-US" sz="1600">
                <a:solidFill>
                  <a:schemeClr val="bg1"/>
                </a:solidFill>
              </a:rPr>
            </a:br>
            <a:r>
              <a:rPr lang="en-US" sz="1600">
                <a:solidFill>
                  <a:schemeClr val="bg1"/>
                </a:solidFill>
              </a:rPr>
              <a:t>www.unifrog.org</a:t>
            </a:r>
          </a:p>
        </p:txBody>
      </p:sp>
      <p:sp>
        <p:nvSpPr>
          <p:cNvPr id="4" name="Content Placeholder 3">
            <a:extLst>
              <a:ext uri="{FF2B5EF4-FFF2-40B4-BE49-F238E27FC236}">
                <a16:creationId xmlns:a16="http://schemas.microsoft.com/office/drawing/2014/main" id="{79FBC4D3-C486-428F-B835-405FCFA2D591}"/>
              </a:ext>
            </a:extLst>
          </p:cNvPr>
          <p:cNvSpPr>
            <a:spLocks noGrp="1"/>
          </p:cNvSpPr>
          <p:nvPr>
            <p:ph sz="half" idx="2"/>
          </p:nvPr>
        </p:nvSpPr>
        <p:spPr>
          <a:xfrm>
            <a:off x="252920" y="2162014"/>
            <a:ext cx="2947482" cy="3744264"/>
          </a:xfrm>
        </p:spPr>
        <p:txBody>
          <a:bodyPr vert="horz" lIns="91440" tIns="45720" rIns="91440" bIns="45720" rtlCol="0" anchor="t">
            <a:normAutofit/>
          </a:bodyPr>
          <a:lstStyle/>
          <a:p>
            <a:pPr fontAlgn="base"/>
            <a:r>
              <a:rPr lang="en-US" sz="1600" b="0" i="0">
                <a:solidFill>
                  <a:schemeClr val="bg1"/>
                </a:solidFill>
                <a:effectLst/>
              </a:rPr>
              <a:t>Your email address is your school one.  </a:t>
            </a:r>
          </a:p>
          <a:p>
            <a:pPr fontAlgn="base"/>
            <a:endParaRPr lang="en-US" sz="1600" b="0" i="0">
              <a:solidFill>
                <a:schemeClr val="bg1"/>
              </a:solidFill>
              <a:effectLst/>
            </a:endParaRPr>
          </a:p>
          <a:p>
            <a:pPr fontAlgn="base"/>
            <a:r>
              <a:rPr lang="en-US" sz="1600" b="0" i="0">
                <a:solidFill>
                  <a:schemeClr val="bg1"/>
                </a:solidFill>
                <a:effectLst/>
              </a:rPr>
              <a:t>If you can’t remember your password click the green</a:t>
            </a:r>
            <a:r>
              <a:rPr lang="en-US" sz="1600" b="0" i="0">
                <a:effectLst/>
              </a:rPr>
              <a:t> </a:t>
            </a:r>
            <a:r>
              <a:rPr lang="en-US" sz="1600" b="1" i="0">
                <a:solidFill>
                  <a:schemeClr val="tx2"/>
                </a:solidFill>
                <a:effectLst/>
              </a:rPr>
              <a:t>Reset password / Resend welcome email</a:t>
            </a:r>
            <a:r>
              <a:rPr lang="en-US" sz="1600" b="0" i="0">
                <a:solidFill>
                  <a:schemeClr val="tx2"/>
                </a:solidFill>
                <a:effectLst/>
              </a:rPr>
              <a:t>. </a:t>
            </a:r>
            <a:r>
              <a:rPr lang="en-US" sz="1600" b="0" i="0">
                <a:solidFill>
                  <a:schemeClr val="tx1"/>
                </a:solidFill>
                <a:effectLst/>
              </a:rPr>
              <a:t> </a:t>
            </a:r>
          </a:p>
          <a:p>
            <a:pPr fontAlgn="base"/>
            <a:endParaRPr lang="en-US" sz="1600" b="0" i="0">
              <a:effectLst/>
            </a:endParaRPr>
          </a:p>
          <a:p>
            <a:pPr fontAlgn="base"/>
            <a:r>
              <a:rPr lang="en-US" sz="1600" b="0" i="0">
                <a:solidFill>
                  <a:schemeClr val="bg1"/>
                </a:solidFill>
                <a:effectLst/>
              </a:rPr>
              <a:t>Then log in to your school email account and follow the instructions </a:t>
            </a:r>
          </a:p>
          <a:p>
            <a:endParaRPr lang="en-US" sz="1600">
              <a:solidFill>
                <a:srgbClr val="FFFFFF"/>
              </a:solidFill>
            </a:endParaRPr>
          </a:p>
        </p:txBody>
      </p:sp>
      <p:pic>
        <p:nvPicPr>
          <p:cNvPr id="1026" name="Picture 2" descr="Graphical user interface, text, application, email&#10;&#10;Description automatically generated">
            <a:extLst>
              <a:ext uri="{FF2B5EF4-FFF2-40B4-BE49-F238E27FC236}">
                <a16:creationId xmlns:a16="http://schemas.microsoft.com/office/drawing/2014/main" id="{09DE9ABB-A786-48EE-A293-708F66DD6624}"/>
              </a:ext>
            </a:extLst>
          </p:cNvPr>
          <p:cNvPicPr>
            <a:picLocks noGrp="1" noChangeAspect="1" noChangeArrowheads="1"/>
          </p:cNvPicPr>
          <p:nvPr>
            <p:ph sz="half" idx="1"/>
          </p:nvPr>
        </p:nvPicPr>
        <p:blipFill>
          <a:blip r:embed="rId2">
            <a:extLst>
              <a:ext uri="{28A0092B-C50C-407E-A947-70E740481C1C}">
                <a14:useLocalDpi xmlns:a14="http://schemas.microsoft.com/office/drawing/2010/main" val="0"/>
              </a:ext>
            </a:extLst>
          </a:blip>
          <a:stretch>
            <a:fillRect/>
          </a:stretch>
        </p:blipFill>
        <p:spPr bwMode="auto">
          <a:xfrm>
            <a:off x="4059935" y="1098195"/>
            <a:ext cx="7491363" cy="4644645"/>
          </a:xfrm>
          <a:prstGeom prst="rect">
            <a:avLst/>
          </a:prstGeom>
          <a:noFill/>
          <a:extLst>
            <a:ext uri="{909E8E84-426E-40DD-AFC4-6F175D3DCCD1}">
              <a14:hiddenFill xmlns:a14="http://schemas.microsoft.com/office/drawing/2010/main">
                <a:solidFill>
                  <a:srgbClr val="FFFFFF"/>
                </a:solidFill>
              </a14:hiddenFill>
            </a:ext>
          </a:extLst>
        </p:spPr>
      </p:pic>
      <p:sp>
        <p:nvSpPr>
          <p:cNvPr id="1052" name="Rectangle 1051">
            <a:extLst>
              <a:ext uri="{FF2B5EF4-FFF2-40B4-BE49-F238E27FC236}">
                <a16:creationId xmlns:a16="http://schemas.microsoft.com/office/drawing/2014/main" id="{83B4A72C-2924-4CE2-8674-7E02E182ED6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815864" y="758952"/>
            <a:ext cx="384048" cy="5330952"/>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GB"/>
          </a:p>
        </p:txBody>
      </p:sp>
    </p:spTree>
    <p:extLst>
      <p:ext uri="{BB962C8B-B14F-4D97-AF65-F5344CB8AC3E}">
        <p14:creationId xmlns:p14="http://schemas.microsoft.com/office/powerpoint/2010/main" val="392783995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725CD1-BCCB-4159-A73B-1C8C80FC72F1}"/>
              </a:ext>
            </a:extLst>
          </p:cNvPr>
          <p:cNvSpPr>
            <a:spLocks noGrp="1"/>
          </p:cNvSpPr>
          <p:nvPr>
            <p:ph type="title"/>
          </p:nvPr>
        </p:nvSpPr>
        <p:spPr>
          <a:xfrm>
            <a:off x="256032" y="1143000"/>
            <a:ext cx="2955867" cy="2377440"/>
          </a:xfrm>
        </p:spPr>
        <p:txBody>
          <a:bodyPr>
            <a:normAutofit/>
          </a:bodyPr>
          <a:lstStyle/>
          <a:p>
            <a:r>
              <a:rPr lang="en-GB" sz="2200">
                <a:solidFill>
                  <a:schemeClr val="bg1"/>
                </a:solidFill>
              </a:rPr>
              <a:t>Once you’re signed in to </a:t>
            </a:r>
            <a:r>
              <a:rPr lang="en-GB" sz="2200" err="1">
                <a:solidFill>
                  <a:schemeClr val="bg1"/>
                </a:solidFill>
              </a:rPr>
              <a:t>Unifrog</a:t>
            </a:r>
            <a:r>
              <a:rPr lang="en-GB" sz="2200">
                <a:solidFill>
                  <a:schemeClr val="bg1"/>
                </a:solidFill>
              </a:rPr>
              <a:t>, scroll down to the</a:t>
            </a:r>
            <a:r>
              <a:rPr lang="en-GB" sz="2200">
                <a:solidFill>
                  <a:schemeClr val="tx1">
                    <a:lumMod val="65000"/>
                    <a:lumOff val="35000"/>
                  </a:schemeClr>
                </a:solidFill>
              </a:rPr>
              <a:t> </a:t>
            </a:r>
            <a:r>
              <a:rPr lang="en-GB" sz="2200">
                <a:solidFill>
                  <a:schemeClr val="tx2"/>
                </a:solidFill>
              </a:rPr>
              <a:t>Placements</a:t>
            </a:r>
            <a:r>
              <a:rPr lang="en-GB" sz="2200">
                <a:solidFill>
                  <a:schemeClr val="tx1">
                    <a:lumMod val="65000"/>
                    <a:lumOff val="35000"/>
                  </a:schemeClr>
                </a:solidFill>
              </a:rPr>
              <a:t> </a:t>
            </a:r>
            <a:r>
              <a:rPr lang="en-GB" sz="2200">
                <a:solidFill>
                  <a:schemeClr val="bg1"/>
                </a:solidFill>
              </a:rPr>
              <a:t>box under </a:t>
            </a:r>
            <a:r>
              <a:rPr lang="en-GB" sz="2200" b="1">
                <a:solidFill>
                  <a:schemeClr val="tx2"/>
                </a:solidFill>
              </a:rPr>
              <a:t>Explore Pathways</a:t>
            </a:r>
            <a:br>
              <a:rPr lang="en-GB" b="1"/>
            </a:br>
            <a:endParaRPr lang="en-GB">
              <a:solidFill>
                <a:schemeClr val="tx1">
                  <a:lumMod val="65000"/>
                  <a:lumOff val="35000"/>
                </a:schemeClr>
              </a:solidFill>
            </a:endParaRPr>
          </a:p>
        </p:txBody>
      </p:sp>
      <p:sp>
        <p:nvSpPr>
          <p:cNvPr id="4" name="Text Placeholder 3">
            <a:extLst>
              <a:ext uri="{FF2B5EF4-FFF2-40B4-BE49-F238E27FC236}">
                <a16:creationId xmlns:a16="http://schemas.microsoft.com/office/drawing/2014/main" id="{9543557B-C04E-4F53-A858-47AB026BDB4D}"/>
              </a:ext>
            </a:extLst>
          </p:cNvPr>
          <p:cNvSpPr>
            <a:spLocks noGrp="1"/>
          </p:cNvSpPr>
          <p:nvPr>
            <p:ph type="body" sz="half" idx="2"/>
          </p:nvPr>
        </p:nvSpPr>
        <p:spPr/>
        <p:txBody>
          <a:bodyPr/>
          <a:lstStyle/>
          <a:p>
            <a:endParaRPr lang="en-GB" sz="2200"/>
          </a:p>
          <a:p>
            <a:endParaRPr lang="en-GB" sz="2200"/>
          </a:p>
          <a:p>
            <a:r>
              <a:rPr lang="en-GB" sz="2200">
                <a:solidFill>
                  <a:schemeClr val="bg1"/>
                </a:solidFill>
              </a:rPr>
              <a:t>Click </a:t>
            </a:r>
            <a:r>
              <a:rPr lang="en-GB" sz="2200">
                <a:solidFill>
                  <a:schemeClr val="tx2"/>
                </a:solidFill>
              </a:rPr>
              <a:t>Go to tool</a:t>
            </a:r>
            <a:r>
              <a:rPr lang="en-GB" sz="2200">
                <a:solidFill>
                  <a:schemeClr val="tx1">
                    <a:lumMod val="95000"/>
                    <a:lumOff val="5000"/>
                  </a:schemeClr>
                </a:solidFill>
              </a:rPr>
              <a:t> </a:t>
            </a:r>
            <a:r>
              <a:rPr lang="en-GB" sz="2200">
                <a:solidFill>
                  <a:schemeClr val="bg1"/>
                </a:solidFill>
              </a:rPr>
              <a:t>and then</a:t>
            </a:r>
            <a:r>
              <a:rPr lang="en-GB" sz="2200">
                <a:solidFill>
                  <a:schemeClr val="tx1">
                    <a:lumMod val="65000"/>
                    <a:lumOff val="35000"/>
                  </a:schemeClr>
                </a:solidFill>
              </a:rPr>
              <a:t> </a:t>
            </a:r>
            <a:r>
              <a:rPr lang="en-GB" sz="2200">
                <a:solidFill>
                  <a:schemeClr val="tx2"/>
                </a:solidFill>
              </a:rPr>
              <a:t>+ Add new placement</a:t>
            </a:r>
          </a:p>
          <a:p>
            <a:endParaRPr lang="en-GB"/>
          </a:p>
        </p:txBody>
      </p:sp>
      <p:pic>
        <p:nvPicPr>
          <p:cNvPr id="6" name="Picture 7" descr="Graphical user interface, text, application, email&#10;&#10;Description automatically generated">
            <a:extLst>
              <a:ext uri="{FF2B5EF4-FFF2-40B4-BE49-F238E27FC236}">
                <a16:creationId xmlns:a16="http://schemas.microsoft.com/office/drawing/2014/main" id="{F06E8A14-A8DE-47FE-9486-0BA61BA0389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257473" y="4475742"/>
            <a:ext cx="5006821" cy="1569022"/>
          </a:xfrm>
          <a:prstGeom prst="rect">
            <a:avLst/>
          </a:prstGeom>
          <a:noFill/>
          <a:ln>
            <a:solidFill>
              <a:schemeClr val="tx1"/>
            </a:solidFill>
          </a:ln>
          <a:extLst>
            <a:ext uri="{909E8E84-426E-40DD-AFC4-6F175D3DCCD1}">
              <a14:hiddenFill xmlns:a14="http://schemas.microsoft.com/office/drawing/2010/main">
                <a:solidFill>
                  <a:srgbClr val="FFFFFF"/>
                </a:solidFill>
              </a14:hiddenFill>
            </a:ext>
          </a:extLst>
        </p:spPr>
      </p:pic>
      <p:pic>
        <p:nvPicPr>
          <p:cNvPr id="3" name="Content Placeholder 2" descr="A screenshot of a computer screen&#10;&#10;Description automatically generated">
            <a:extLst>
              <a:ext uri="{FF2B5EF4-FFF2-40B4-BE49-F238E27FC236}">
                <a16:creationId xmlns:a16="http://schemas.microsoft.com/office/drawing/2014/main" id="{0599E8B3-11E2-E385-9FD3-DE037499E9B6}"/>
              </a:ext>
            </a:extLst>
          </p:cNvPr>
          <p:cNvPicPr>
            <a:picLocks noGrp="1" noChangeAspect="1"/>
          </p:cNvPicPr>
          <p:nvPr>
            <p:ph idx="1"/>
          </p:nvPr>
        </p:nvPicPr>
        <p:blipFill>
          <a:blip r:embed="rId3"/>
          <a:stretch>
            <a:fillRect/>
          </a:stretch>
        </p:blipFill>
        <p:spPr>
          <a:xfrm>
            <a:off x="3444171" y="932180"/>
            <a:ext cx="2828682" cy="5120640"/>
          </a:xfrm>
        </p:spPr>
      </p:pic>
    </p:spTree>
    <p:extLst>
      <p:ext uri="{BB962C8B-B14F-4D97-AF65-F5344CB8AC3E}">
        <p14:creationId xmlns:p14="http://schemas.microsoft.com/office/powerpoint/2010/main" val="119955885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8224AE-F936-EF99-5048-932C54D282BD}"/>
              </a:ext>
            </a:extLst>
          </p:cNvPr>
          <p:cNvSpPr>
            <a:spLocks noGrp="1"/>
          </p:cNvSpPr>
          <p:nvPr>
            <p:ph type="title"/>
          </p:nvPr>
        </p:nvSpPr>
        <p:spPr>
          <a:xfrm>
            <a:off x="74605" y="1016001"/>
            <a:ext cx="3369853" cy="4137296"/>
          </a:xfrm>
        </p:spPr>
        <p:txBody>
          <a:bodyPr>
            <a:normAutofit/>
          </a:bodyPr>
          <a:lstStyle/>
          <a:p>
            <a:r>
              <a:rPr lang="en-GB" sz="1500" dirty="0">
                <a:solidFill>
                  <a:schemeClr val="bg1"/>
                </a:solidFill>
              </a:rPr>
              <a:t>The name of your placement business  </a:t>
            </a:r>
            <a:br>
              <a:rPr lang="en-GB" sz="1500" dirty="0"/>
            </a:br>
            <a:br>
              <a:rPr lang="en-GB" sz="1500" dirty="0"/>
            </a:br>
            <a:r>
              <a:rPr lang="en-GB" sz="1500" dirty="0">
                <a:solidFill>
                  <a:schemeClr val="bg1"/>
                </a:solidFill>
              </a:rPr>
              <a:t> 29 June 2026 </a:t>
            </a:r>
            <a:br>
              <a:rPr lang="en-GB" sz="1500" dirty="0"/>
            </a:br>
            <a:r>
              <a:rPr lang="en-GB" sz="1500" dirty="0">
                <a:solidFill>
                  <a:schemeClr val="bg1"/>
                </a:solidFill>
              </a:rPr>
              <a:t>3 July 2026 </a:t>
            </a:r>
            <a:br>
              <a:rPr lang="en-GB" sz="1500" dirty="0"/>
            </a:br>
            <a:r>
              <a:rPr lang="en-GB" sz="1500" dirty="0">
                <a:solidFill>
                  <a:schemeClr val="bg1"/>
                </a:solidFill>
              </a:rPr>
              <a:t>Ms </a:t>
            </a:r>
            <a:r>
              <a:rPr lang="en-GB" sz="1500" dirty="0" err="1">
                <a:solidFill>
                  <a:schemeClr val="bg1"/>
                </a:solidFill>
              </a:rPr>
              <a:t>Blyghton</a:t>
            </a:r>
            <a:br>
              <a:rPr lang="en-GB" sz="1500" dirty="0"/>
            </a:br>
            <a:r>
              <a:rPr lang="en-GB" sz="1500" dirty="0">
                <a:solidFill>
                  <a:schemeClr val="bg1"/>
                </a:solidFill>
              </a:rPr>
              <a:t> </a:t>
            </a:r>
            <a:br>
              <a:rPr lang="en-GB" sz="1500" dirty="0"/>
            </a:br>
            <a:r>
              <a:rPr lang="en-GB" sz="1500" dirty="0">
                <a:solidFill>
                  <a:schemeClr val="bg1"/>
                </a:solidFill>
              </a:rPr>
              <a:t>Full time (unless agreed otherwise with Careers) </a:t>
            </a:r>
            <a:br>
              <a:rPr lang="en-GB" sz="1500" dirty="0"/>
            </a:br>
            <a:br>
              <a:rPr lang="en-GB" sz="1500" dirty="0"/>
            </a:br>
            <a:r>
              <a:rPr lang="en-GB" sz="1500" dirty="0">
                <a:solidFill>
                  <a:schemeClr val="bg1"/>
                </a:solidFill>
              </a:rPr>
              <a:t>Placement address</a:t>
            </a:r>
            <a:br>
              <a:rPr lang="en-GB" sz="1500" dirty="0"/>
            </a:br>
            <a:br>
              <a:rPr lang="en-GB" sz="1500" dirty="0"/>
            </a:br>
            <a:r>
              <a:rPr lang="en-GB" sz="1500" dirty="0">
                <a:solidFill>
                  <a:schemeClr val="bg1"/>
                </a:solidFill>
              </a:rPr>
              <a:t>Will you live at home as normal during the placement (if you answer no, you will be prompted to give the address where you will be staying)</a:t>
            </a:r>
            <a:br>
              <a:rPr lang="en-GB" sz="1500" dirty="0"/>
            </a:br>
            <a:br>
              <a:rPr lang="en-GB" sz="1500" dirty="0"/>
            </a:br>
            <a:r>
              <a:rPr lang="en-GB" sz="1500" dirty="0">
                <a:solidFill>
                  <a:schemeClr val="bg1"/>
                </a:solidFill>
              </a:rPr>
              <a:t> </a:t>
            </a:r>
            <a:br>
              <a:rPr lang="en-GB" sz="1500" dirty="0"/>
            </a:br>
            <a:endParaRPr lang="en-GB" sz="1500"/>
          </a:p>
        </p:txBody>
      </p:sp>
      <p:pic>
        <p:nvPicPr>
          <p:cNvPr id="8" name="Content Placeholder 7" descr="A screenshot of a computer&#10;&#10;AI-generated content may be incorrect.">
            <a:extLst>
              <a:ext uri="{FF2B5EF4-FFF2-40B4-BE49-F238E27FC236}">
                <a16:creationId xmlns:a16="http://schemas.microsoft.com/office/drawing/2014/main" id="{B3ED73F3-1AC9-5A49-A823-3A3725A82563}"/>
              </a:ext>
            </a:extLst>
          </p:cNvPr>
          <p:cNvPicPr>
            <a:picLocks noGrp="1" noChangeAspect="1"/>
          </p:cNvPicPr>
          <p:nvPr>
            <p:ph idx="1"/>
          </p:nvPr>
        </p:nvPicPr>
        <p:blipFill>
          <a:blip r:embed="rId2"/>
          <a:stretch>
            <a:fillRect/>
          </a:stretch>
        </p:blipFill>
        <p:spPr>
          <a:xfrm>
            <a:off x="4438301" y="868680"/>
            <a:ext cx="6174422" cy="5120640"/>
          </a:xfrm>
          <a:prstGeom prst="rect">
            <a:avLst/>
          </a:prstGeom>
        </p:spPr>
      </p:pic>
    </p:spTree>
    <p:extLst>
      <p:ext uri="{BB962C8B-B14F-4D97-AF65-F5344CB8AC3E}">
        <p14:creationId xmlns:p14="http://schemas.microsoft.com/office/powerpoint/2010/main" val="282379104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414A0A-DDFE-A8F6-F37A-9D87010BFEC9}"/>
              </a:ext>
            </a:extLst>
          </p:cNvPr>
          <p:cNvSpPr>
            <a:spLocks noGrp="1"/>
          </p:cNvSpPr>
          <p:nvPr>
            <p:ph type="title"/>
          </p:nvPr>
        </p:nvSpPr>
        <p:spPr>
          <a:xfrm>
            <a:off x="328603" y="1415142"/>
            <a:ext cx="2789283" cy="3057797"/>
          </a:xfrm>
        </p:spPr>
        <p:txBody>
          <a:bodyPr>
            <a:normAutofit/>
          </a:bodyPr>
          <a:lstStyle/>
          <a:p>
            <a:r>
              <a:rPr lang="en-GB" sz="1500" dirty="0">
                <a:solidFill>
                  <a:schemeClr val="bg1"/>
                </a:solidFill>
              </a:rPr>
              <a:t> </a:t>
            </a:r>
            <a:br>
              <a:rPr lang="en-GB" sz="1500" dirty="0"/>
            </a:br>
            <a:r>
              <a:rPr lang="en-GB" sz="1500" dirty="0">
                <a:solidFill>
                  <a:schemeClr val="bg1"/>
                </a:solidFill>
              </a:rPr>
              <a:t>Objectives</a:t>
            </a:r>
            <a:br>
              <a:rPr lang="en-GB" sz="1500" dirty="0"/>
            </a:br>
            <a:br>
              <a:rPr lang="en-GB" sz="1500" dirty="0"/>
            </a:br>
            <a:r>
              <a:rPr lang="en-GB" sz="1500" dirty="0">
                <a:solidFill>
                  <a:schemeClr val="bg1"/>
                </a:solidFill>
              </a:rPr>
              <a:t>Employer placement lead  name</a:t>
            </a:r>
            <a:br>
              <a:rPr lang="en-GB" sz="1500" dirty="0"/>
            </a:br>
            <a:br>
              <a:rPr lang="en-GB" sz="1500" dirty="0"/>
            </a:br>
            <a:r>
              <a:rPr lang="en-GB" sz="1500" dirty="0">
                <a:solidFill>
                  <a:schemeClr val="bg1"/>
                </a:solidFill>
              </a:rPr>
              <a:t>Employer lead  email address</a:t>
            </a:r>
            <a:br>
              <a:rPr lang="en-GB" sz="1500" dirty="0"/>
            </a:br>
            <a:br>
              <a:rPr lang="en-GB" sz="1500" dirty="0"/>
            </a:br>
            <a:r>
              <a:rPr lang="en-GB" sz="1500" dirty="0">
                <a:solidFill>
                  <a:schemeClr val="bg1"/>
                </a:solidFill>
              </a:rPr>
              <a:t>Employer lead phone number </a:t>
            </a:r>
            <a:r>
              <a:rPr lang="en-GB" sz="1500" dirty="0">
                <a:solidFill>
                  <a:schemeClr val="tx1">
                    <a:lumMod val="65000"/>
                    <a:lumOff val="35000"/>
                  </a:schemeClr>
                </a:solidFill>
              </a:rPr>
              <a:t> </a:t>
            </a:r>
            <a:br>
              <a:rPr lang="en-GB" sz="1500" dirty="0"/>
            </a:br>
            <a:endParaRPr lang="en-US" sz="1600">
              <a:solidFill>
                <a:srgbClr val="000000"/>
              </a:solidFill>
            </a:endParaRPr>
          </a:p>
          <a:p>
            <a:endParaRPr lang="en-US"/>
          </a:p>
        </p:txBody>
      </p:sp>
      <p:pic>
        <p:nvPicPr>
          <p:cNvPr id="5" name="Content Placeholder 4" descr="A screenshot of a contact form&#10;&#10;AI-generated content may be incorrect.">
            <a:extLst>
              <a:ext uri="{FF2B5EF4-FFF2-40B4-BE49-F238E27FC236}">
                <a16:creationId xmlns:a16="http://schemas.microsoft.com/office/drawing/2014/main" id="{A5BB41C9-ABDA-43CE-3820-0A3C57A612EE}"/>
              </a:ext>
            </a:extLst>
          </p:cNvPr>
          <p:cNvPicPr>
            <a:picLocks noGrp="1" noChangeAspect="1"/>
          </p:cNvPicPr>
          <p:nvPr>
            <p:ph idx="1"/>
          </p:nvPr>
        </p:nvPicPr>
        <p:blipFill>
          <a:blip r:embed="rId2"/>
          <a:stretch>
            <a:fillRect/>
          </a:stretch>
        </p:blipFill>
        <p:spPr>
          <a:xfrm>
            <a:off x="3867912" y="1035683"/>
            <a:ext cx="7315200" cy="4786634"/>
          </a:xfrm>
          <a:prstGeom prst="rect">
            <a:avLst/>
          </a:prstGeom>
        </p:spPr>
      </p:pic>
    </p:spTree>
    <p:extLst>
      <p:ext uri="{BB962C8B-B14F-4D97-AF65-F5344CB8AC3E}">
        <p14:creationId xmlns:p14="http://schemas.microsoft.com/office/powerpoint/2010/main" val="226073970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44787BF3-28CE-AD10-7CED-D0C0B9CA0B95}"/>
              </a:ext>
            </a:extLst>
          </p:cNvPr>
          <p:cNvSpPr>
            <a:spLocks noGrp="1"/>
          </p:cNvSpPr>
          <p:nvPr>
            <p:ph type="body" sz="half" idx="2"/>
          </p:nvPr>
        </p:nvSpPr>
        <p:spPr>
          <a:xfrm>
            <a:off x="256032" y="1081177"/>
            <a:ext cx="2789283" cy="4734989"/>
          </a:xfrm>
        </p:spPr>
        <p:txBody>
          <a:bodyPr>
            <a:normAutofit/>
          </a:bodyPr>
          <a:lstStyle/>
          <a:p>
            <a:r>
              <a:rPr lang="en-GB" dirty="0"/>
              <a:t>Your date of birth</a:t>
            </a:r>
          </a:p>
          <a:p>
            <a:r>
              <a:rPr lang="en-GB" dirty="0"/>
              <a:t>Do you have any special needs, illnesses, medical conditions, allergies or injuries that may affect your placement?</a:t>
            </a:r>
          </a:p>
          <a:p>
            <a:endParaRPr lang="en-GB" dirty="0"/>
          </a:p>
          <a:p>
            <a:r>
              <a:rPr lang="en-GB" dirty="0"/>
              <a:t>Give details how the employer can accommodate your needs (if you've answered yes)</a:t>
            </a:r>
          </a:p>
          <a:p>
            <a:r>
              <a:rPr lang="en-GB" dirty="0"/>
              <a:t>Parent/guardian (who must be your emergency contact)</a:t>
            </a:r>
          </a:p>
          <a:p>
            <a:r>
              <a:rPr lang="en-GB" dirty="0"/>
              <a:t>Parent/guardian email</a:t>
            </a:r>
          </a:p>
          <a:p>
            <a:r>
              <a:rPr lang="en-GB" dirty="0"/>
              <a:t>Do you agree to the four points (ask Careers if any questions)</a:t>
            </a:r>
          </a:p>
          <a:p>
            <a:r>
              <a:rPr lang="en-GB" dirty="0"/>
              <a:t>Tick the box and  </a:t>
            </a:r>
            <a:r>
              <a:rPr lang="en-GB" b="1" dirty="0">
                <a:solidFill>
                  <a:schemeClr val="tx1"/>
                </a:solidFill>
              </a:rPr>
              <a:t>Add placement</a:t>
            </a:r>
          </a:p>
          <a:p>
            <a:endParaRPr lang="en-GB" dirty="0"/>
          </a:p>
        </p:txBody>
      </p:sp>
      <p:pic>
        <p:nvPicPr>
          <p:cNvPr id="11" name="Content Placeholder 10" descr="A screenshot of a computer&#10;&#10;AI-generated content may be incorrect.">
            <a:extLst>
              <a:ext uri="{FF2B5EF4-FFF2-40B4-BE49-F238E27FC236}">
                <a16:creationId xmlns:a16="http://schemas.microsoft.com/office/drawing/2014/main" id="{2713641C-5254-D872-3265-B28D32F7C610}"/>
              </a:ext>
            </a:extLst>
          </p:cNvPr>
          <p:cNvPicPr>
            <a:picLocks noGrp="1" noChangeAspect="1"/>
          </p:cNvPicPr>
          <p:nvPr>
            <p:ph idx="1"/>
          </p:nvPr>
        </p:nvPicPr>
        <p:blipFill>
          <a:blip r:embed="rId2"/>
          <a:stretch>
            <a:fillRect/>
          </a:stretch>
        </p:blipFill>
        <p:spPr>
          <a:xfrm>
            <a:off x="4561780" y="868680"/>
            <a:ext cx="5927464" cy="5120640"/>
          </a:xfrm>
          <a:prstGeom prst="rect">
            <a:avLst/>
          </a:prstGeom>
        </p:spPr>
      </p:pic>
    </p:spTree>
    <p:extLst>
      <p:ext uri="{BB962C8B-B14F-4D97-AF65-F5344CB8AC3E}">
        <p14:creationId xmlns:p14="http://schemas.microsoft.com/office/powerpoint/2010/main" val="321715234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9" name="Rectangle 28">
            <a:extLst>
              <a:ext uri="{FF2B5EF4-FFF2-40B4-BE49-F238E27FC236}">
                <a16:creationId xmlns:a16="http://schemas.microsoft.com/office/drawing/2014/main" id="{17115F77-2FAE-4CA7-9A7F-10D5F2C8F83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761999"/>
            <a:ext cx="9141619" cy="533400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GB"/>
          </a:p>
        </p:txBody>
      </p:sp>
      <p:sp>
        <p:nvSpPr>
          <p:cNvPr id="31" name="Rectangle 30">
            <a:extLst>
              <a:ext uri="{FF2B5EF4-FFF2-40B4-BE49-F238E27FC236}">
                <a16:creationId xmlns:a16="http://schemas.microsoft.com/office/drawing/2014/main" id="{5CD4C046-A04C-46CC-AFA3-6B0621F628C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270263" y="761999"/>
            <a:ext cx="2925318" cy="5334001"/>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GB"/>
          </a:p>
        </p:txBody>
      </p:sp>
      <p:sp useBgFill="1">
        <p:nvSpPr>
          <p:cNvPr id="33" name="Rectangle 32">
            <a:extLst>
              <a:ext uri="{FF2B5EF4-FFF2-40B4-BE49-F238E27FC236}">
                <a16:creationId xmlns:a16="http://schemas.microsoft.com/office/drawing/2014/main" id="{FE8A7A51-D656-47F0-BF06-7DEC0FA09B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2" name="Picture 4" descr="Top shot of a representation of networks with stick figures.">
            <a:extLst>
              <a:ext uri="{FF2B5EF4-FFF2-40B4-BE49-F238E27FC236}">
                <a16:creationId xmlns:a16="http://schemas.microsoft.com/office/drawing/2014/main" id="{AF25F6AE-8E5A-4076-877D-C8E4EB8C8AD4}"/>
              </a:ext>
            </a:extLst>
          </p:cNvPr>
          <p:cNvPicPr>
            <a:picLocks noChangeAspect="1"/>
          </p:cNvPicPr>
          <p:nvPr/>
        </p:nvPicPr>
        <p:blipFill rotWithShape="1">
          <a:blip r:embed="rId3">
            <a:duotone>
              <a:prstClr val="black"/>
              <a:schemeClr val="tx2">
                <a:tint val="45000"/>
                <a:satMod val="400000"/>
              </a:schemeClr>
            </a:duotone>
          </a:blip>
          <a:srcRect t="10743" r="7176" b="10720"/>
          <a:stretch/>
        </p:blipFill>
        <p:spPr>
          <a:xfrm>
            <a:off x="3188" y="-151642"/>
            <a:ext cx="12188932" cy="7009641"/>
          </a:xfrm>
          <a:prstGeom prst="rect">
            <a:avLst/>
          </a:prstGeom>
        </p:spPr>
      </p:pic>
      <p:sp>
        <p:nvSpPr>
          <p:cNvPr id="35" name="Rectangle 34">
            <a:extLst>
              <a:ext uri="{FF2B5EF4-FFF2-40B4-BE49-F238E27FC236}">
                <a16:creationId xmlns:a16="http://schemas.microsoft.com/office/drawing/2014/main" id="{C0F7D017-358C-4536-980E-7C6B97AE6C1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761999"/>
            <a:ext cx="4642228" cy="5334001"/>
          </a:xfrm>
          <a:prstGeom prst="rect">
            <a:avLst/>
          </a:prstGeom>
          <a:solidFill>
            <a:schemeClr val="accent1">
              <a:alpha val="93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GB"/>
          </a:p>
        </p:txBody>
      </p:sp>
      <p:sp>
        <p:nvSpPr>
          <p:cNvPr id="2" name="Title 1">
            <a:extLst>
              <a:ext uri="{FF2B5EF4-FFF2-40B4-BE49-F238E27FC236}">
                <a16:creationId xmlns:a16="http://schemas.microsoft.com/office/drawing/2014/main" id="{588F2692-A18C-4112-8B0B-F58B063C4E4D}"/>
              </a:ext>
            </a:extLst>
          </p:cNvPr>
          <p:cNvSpPr>
            <a:spLocks noGrp="1"/>
          </p:cNvSpPr>
          <p:nvPr>
            <p:ph type="title"/>
          </p:nvPr>
        </p:nvSpPr>
        <p:spPr>
          <a:xfrm>
            <a:off x="-201322" y="756791"/>
            <a:ext cx="4952579" cy="4261865"/>
          </a:xfrm>
        </p:spPr>
        <p:txBody>
          <a:bodyPr vert="horz" lIns="91440" tIns="45720" rIns="91440" bIns="45720" rtlCol="0" anchor="t">
            <a:normAutofit fontScale="90000"/>
          </a:bodyPr>
          <a:lstStyle/>
          <a:p>
            <a:pPr algn="ctr"/>
            <a:r>
              <a:rPr lang="en-US" sz="5900" spc="-100" dirty="0">
                <a:solidFill>
                  <a:schemeClr val="tx1"/>
                </a:solidFill>
              </a:rPr>
              <a:t>Useful contacts</a:t>
            </a:r>
            <a:br>
              <a:rPr lang="en-US" sz="5900" spc="-100" dirty="0"/>
            </a:br>
            <a:br>
              <a:rPr lang="en-US" sz="2000" spc="-100" dirty="0"/>
            </a:br>
            <a:r>
              <a:rPr lang="en-US" sz="2400" spc="-100" dirty="0">
                <a:solidFill>
                  <a:schemeClr val="tx1"/>
                </a:solidFill>
                <a:ea typeface="+mj-lt"/>
                <a:cs typeface="+mj-lt"/>
              </a:rPr>
              <a:t>Careers: </a:t>
            </a:r>
            <a:r>
              <a:rPr lang="en-US" sz="2400" spc="-100" dirty="0" err="1">
                <a:solidFill>
                  <a:schemeClr val="tx1"/>
                </a:solidFill>
                <a:ea typeface="+mj-lt"/>
                <a:cs typeface="+mj-lt"/>
              </a:rPr>
              <a:t>Ms</a:t>
            </a:r>
            <a:r>
              <a:rPr lang="en-US" sz="2400" spc="-100" dirty="0">
                <a:solidFill>
                  <a:schemeClr val="tx1"/>
                </a:solidFill>
                <a:ea typeface="+mj-lt"/>
                <a:cs typeface="+mj-lt"/>
              </a:rPr>
              <a:t> Ratcliffe  and </a:t>
            </a:r>
            <a:br>
              <a:rPr lang="en-US" sz="2400" spc="-100" dirty="0">
                <a:ea typeface="+mj-lt"/>
                <a:cs typeface="+mj-lt"/>
              </a:rPr>
            </a:br>
            <a:r>
              <a:rPr lang="en-US" sz="2400" spc="-100" dirty="0" err="1">
                <a:solidFill>
                  <a:schemeClr val="tx1"/>
                </a:solidFill>
                <a:ea typeface="+mj-lt"/>
                <a:cs typeface="+mj-lt"/>
              </a:rPr>
              <a:t>Ms</a:t>
            </a:r>
            <a:r>
              <a:rPr lang="en-US" sz="2400" spc="-100" dirty="0">
                <a:solidFill>
                  <a:schemeClr val="tx1"/>
                </a:solidFill>
                <a:ea typeface="+mj-lt"/>
                <a:cs typeface="+mj-lt"/>
              </a:rPr>
              <a:t> </a:t>
            </a:r>
            <a:r>
              <a:rPr lang="en-US" sz="2400" spc="-100" dirty="0" err="1">
                <a:solidFill>
                  <a:schemeClr val="tx1"/>
                </a:solidFill>
                <a:ea typeface="+mj-lt"/>
                <a:cs typeface="+mj-lt"/>
              </a:rPr>
              <a:t>Rayneau</a:t>
            </a:r>
            <a:br>
              <a:rPr lang="en-US" sz="2400" spc="-100" dirty="0">
                <a:ea typeface="+mj-lt"/>
                <a:cs typeface="+mj-lt"/>
              </a:rPr>
            </a:br>
            <a:br>
              <a:rPr lang="en-US" sz="2400" spc="-100" dirty="0">
                <a:ea typeface="+mj-lt"/>
                <a:cs typeface="+mj-lt"/>
              </a:rPr>
            </a:br>
            <a:r>
              <a:rPr lang="en-US" sz="2400" spc="-100" dirty="0">
                <a:solidFill>
                  <a:schemeClr val="tx1"/>
                </a:solidFill>
                <a:ea typeface="+mj-lt"/>
                <a:cs typeface="+mj-lt"/>
              </a:rPr>
              <a:t>Head of  Year 12: </a:t>
            </a:r>
            <a:r>
              <a:rPr lang="en-US" sz="2400" spc="-100" dirty="0" err="1">
                <a:solidFill>
                  <a:schemeClr val="tx1"/>
                </a:solidFill>
                <a:ea typeface="+mj-lt"/>
                <a:cs typeface="+mj-lt"/>
              </a:rPr>
              <a:t>Mr</a:t>
            </a:r>
            <a:r>
              <a:rPr lang="en-US" sz="2400" spc="-100" dirty="0">
                <a:solidFill>
                  <a:schemeClr val="tx1"/>
                </a:solidFill>
                <a:ea typeface="+mj-lt"/>
                <a:cs typeface="+mj-lt"/>
              </a:rPr>
              <a:t> Parkes</a:t>
            </a:r>
            <a:br>
              <a:rPr lang="en-US" sz="2400" spc="-100" dirty="0">
                <a:solidFill>
                  <a:schemeClr val="tx1"/>
                </a:solidFill>
                <a:ea typeface="+mj-lt"/>
                <a:cs typeface="+mj-lt"/>
              </a:rPr>
            </a:br>
            <a:br>
              <a:rPr lang="en-US" sz="2400" spc="-100" dirty="0">
                <a:ea typeface="+mj-lt"/>
                <a:cs typeface="+mj-lt"/>
              </a:rPr>
            </a:br>
            <a:r>
              <a:rPr lang="en-US" sz="2400" spc="-100" dirty="0">
                <a:solidFill>
                  <a:schemeClr val="tx1"/>
                </a:solidFill>
                <a:ea typeface="+mj-lt"/>
                <a:cs typeface="+mj-lt"/>
              </a:rPr>
              <a:t>Head of Key Stage 5: </a:t>
            </a:r>
            <a:r>
              <a:rPr lang="en-US" sz="2400" spc="-100" dirty="0" err="1">
                <a:solidFill>
                  <a:schemeClr val="tx1"/>
                </a:solidFill>
                <a:ea typeface="+mj-lt"/>
                <a:cs typeface="+mj-lt"/>
              </a:rPr>
              <a:t>Mr</a:t>
            </a:r>
            <a:r>
              <a:rPr lang="en-US" sz="2400" spc="-100" dirty="0">
                <a:solidFill>
                  <a:schemeClr val="tx1"/>
                </a:solidFill>
                <a:ea typeface="+mj-lt"/>
                <a:cs typeface="+mj-lt"/>
              </a:rPr>
              <a:t> McBeth</a:t>
            </a:r>
            <a:br>
              <a:rPr lang="en-US" sz="2400" spc="-100" dirty="0">
                <a:solidFill>
                  <a:schemeClr val="tx1"/>
                </a:solidFill>
                <a:ea typeface="+mj-lt"/>
                <a:cs typeface="+mj-lt"/>
              </a:rPr>
            </a:br>
            <a:br>
              <a:rPr lang="en-US" sz="2400" spc="-100" dirty="0">
                <a:ea typeface="+mj-lt"/>
                <a:cs typeface="+mj-lt"/>
              </a:rPr>
            </a:br>
            <a:r>
              <a:rPr lang="en-US" sz="2200" spc="-100" dirty="0">
                <a:solidFill>
                  <a:schemeClr val="tx1"/>
                </a:solidFill>
                <a:ea typeface="+mj-lt"/>
                <a:cs typeface="+mj-lt"/>
              </a:rPr>
              <a:t>Your Form Tutor</a:t>
            </a:r>
            <a:br>
              <a:rPr lang="en-US" sz="2200" spc="-100" dirty="0">
                <a:solidFill>
                  <a:schemeClr val="tx1"/>
                </a:solidFill>
                <a:ea typeface="+mj-lt"/>
                <a:cs typeface="+mj-lt"/>
              </a:rPr>
            </a:br>
            <a:br>
              <a:rPr lang="en-US" sz="2200" spc="-100" dirty="0">
                <a:ea typeface="+mj-lt"/>
                <a:cs typeface="+mj-lt"/>
              </a:rPr>
            </a:br>
            <a:r>
              <a:rPr lang="en-US" sz="2200" spc="-100" dirty="0">
                <a:solidFill>
                  <a:schemeClr val="tx1"/>
                </a:solidFill>
                <a:ea typeface="+mj-lt"/>
                <a:cs typeface="+mj-lt"/>
              </a:rPr>
              <a:t>Subject teachers</a:t>
            </a:r>
            <a:br>
              <a:rPr lang="en-US" sz="2200" spc="-100" dirty="0">
                <a:solidFill>
                  <a:schemeClr val="tx1"/>
                </a:solidFill>
                <a:ea typeface="+mj-lt"/>
                <a:cs typeface="+mj-lt"/>
              </a:rPr>
            </a:br>
            <a:br>
              <a:rPr lang="en-US" sz="2200" spc="-100" dirty="0">
                <a:solidFill>
                  <a:schemeClr val="tx1"/>
                </a:solidFill>
                <a:ea typeface="+mj-lt"/>
                <a:cs typeface="+mj-lt"/>
              </a:rPr>
            </a:br>
            <a:r>
              <a:rPr lang="en-US" sz="2200" spc="-100" dirty="0">
                <a:solidFill>
                  <a:schemeClr val="tx1"/>
                </a:solidFill>
                <a:ea typeface="+mj-lt"/>
                <a:cs typeface="+mj-lt"/>
              </a:rPr>
              <a:t>6th Form AHOYs</a:t>
            </a:r>
            <a:br>
              <a:rPr lang="en-US" sz="2200" spc="-100" dirty="0">
                <a:ea typeface="+mj-lt"/>
                <a:cs typeface="+mj-lt"/>
              </a:rPr>
            </a:br>
            <a:endParaRPr lang="en-US" sz="2200" spc="-100" dirty="0">
              <a:ea typeface="+mj-lt"/>
              <a:cs typeface="+mj-lt"/>
            </a:endParaRPr>
          </a:p>
          <a:p>
            <a:pPr algn="ctr"/>
            <a:br>
              <a:rPr lang="en-US" sz="2400" spc="-100" dirty="0">
                <a:ea typeface="+mj-lt"/>
                <a:cs typeface="+mj-lt"/>
              </a:rPr>
            </a:br>
            <a:br>
              <a:rPr lang="en-US" sz="2400" spc="-100" dirty="0">
                <a:ea typeface="+mj-lt"/>
                <a:cs typeface="+mj-lt"/>
              </a:rPr>
            </a:br>
            <a:br>
              <a:rPr lang="en-US" sz="2400" spc="-100" dirty="0">
                <a:ea typeface="+mj-lt"/>
                <a:cs typeface="+mj-lt"/>
              </a:rPr>
            </a:br>
            <a:endParaRPr lang="en-US" sz="2400" spc="-100">
              <a:solidFill>
                <a:schemeClr val="tx1"/>
              </a:solidFill>
              <a:ea typeface="+mj-lt"/>
              <a:cs typeface="+mj-lt"/>
            </a:endParaRPr>
          </a:p>
          <a:p>
            <a:pPr algn="ctr"/>
            <a:br>
              <a:rPr lang="en-US" sz="2400" spc="-100" dirty="0">
                <a:ea typeface="+mj-lt"/>
                <a:cs typeface="+mj-lt"/>
              </a:rPr>
            </a:br>
            <a:br>
              <a:rPr lang="en-US" sz="2000" spc="-100" dirty="0">
                <a:ea typeface="+mj-lt"/>
                <a:cs typeface="+mj-lt"/>
              </a:rPr>
            </a:br>
            <a:endParaRPr lang="en-US" sz="2000" spc="-100">
              <a:ea typeface="+mj-lt"/>
              <a:cs typeface="+mj-lt"/>
            </a:endParaRPr>
          </a:p>
          <a:p>
            <a:endParaRPr lang="en-US" sz="2000" spc="-100"/>
          </a:p>
        </p:txBody>
      </p:sp>
      <p:sp>
        <p:nvSpPr>
          <p:cNvPr id="37" name="Rectangle 36">
            <a:extLst>
              <a:ext uri="{FF2B5EF4-FFF2-40B4-BE49-F238E27FC236}">
                <a16:creationId xmlns:a16="http://schemas.microsoft.com/office/drawing/2014/main" id="{03D524A5-0026-48B3-A857-8AE02CEC0D2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815864" y="758952"/>
            <a:ext cx="384048" cy="5330952"/>
          </a:xfrm>
          <a:prstGeom prst="rect">
            <a:avLst/>
          </a:prstGeom>
          <a:solidFill>
            <a:srgbClr val="C8C8C8">
              <a:alpha val="9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GB"/>
          </a:p>
        </p:txBody>
      </p:sp>
      <p:sp>
        <p:nvSpPr>
          <p:cNvPr id="3" name="TextBox 2">
            <a:extLst>
              <a:ext uri="{FF2B5EF4-FFF2-40B4-BE49-F238E27FC236}">
                <a16:creationId xmlns:a16="http://schemas.microsoft.com/office/drawing/2014/main" id="{B729B98A-4CE6-4796-AD6B-BD3F0FD0B5ED}"/>
              </a:ext>
            </a:extLst>
          </p:cNvPr>
          <p:cNvSpPr txBox="1"/>
          <p:nvPr/>
        </p:nvSpPr>
        <p:spPr>
          <a:xfrm>
            <a:off x="5077930" y="773466"/>
            <a:ext cx="6125915" cy="954107"/>
          </a:xfrm>
          <a:prstGeom prst="rect">
            <a:avLst/>
          </a:prstGeom>
          <a:solidFill>
            <a:schemeClr val="accent1">
              <a:lumMod val="60000"/>
              <a:lumOff val="40000"/>
            </a:schemeClr>
          </a:solid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2800"/>
              <a:t>For any queries, please email us:</a:t>
            </a:r>
          </a:p>
          <a:p>
            <a:r>
              <a:rPr lang="en-US" sz="2800" b="1"/>
              <a:t>workexperience@beths.bexley.sch.uk</a:t>
            </a:r>
          </a:p>
        </p:txBody>
      </p:sp>
      <p:sp>
        <p:nvSpPr>
          <p:cNvPr id="5" name="Title 1">
            <a:extLst>
              <a:ext uri="{FF2B5EF4-FFF2-40B4-BE49-F238E27FC236}">
                <a16:creationId xmlns:a16="http://schemas.microsoft.com/office/drawing/2014/main" id="{801767CA-794B-0CEE-4941-C8142FBD1510}"/>
              </a:ext>
            </a:extLst>
          </p:cNvPr>
          <p:cNvSpPr txBox="1">
            <a:spLocks/>
          </p:cNvSpPr>
          <p:nvPr/>
        </p:nvSpPr>
        <p:spPr>
          <a:xfrm>
            <a:off x="-311680" y="3063812"/>
            <a:ext cx="4952579" cy="2684062"/>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kern="1200" spc="-60" baseline="0">
                <a:solidFill>
                  <a:srgbClr val="FFFFFF"/>
                </a:solidFill>
                <a:latin typeface="+mj-lt"/>
                <a:ea typeface="+mj-ea"/>
                <a:cs typeface="+mj-cs"/>
              </a:defRPr>
            </a:lvl1pPr>
          </a:lstStyle>
          <a:p>
            <a:pPr algn="ctr"/>
            <a:br>
              <a:rPr lang="en-US" sz="2400" spc="-100">
                <a:solidFill>
                  <a:schemeClr val="tx1"/>
                </a:solidFill>
                <a:ea typeface="+mj-lt"/>
                <a:cs typeface="+mj-lt"/>
              </a:rPr>
            </a:br>
            <a:br>
              <a:rPr lang="en-US" sz="2400" spc="-100">
                <a:ea typeface="+mj-lt"/>
                <a:cs typeface="+mj-lt"/>
              </a:rPr>
            </a:br>
            <a:endParaRPr lang="en-US" sz="2400" spc="-100">
              <a:ea typeface="+mj-lt"/>
              <a:cs typeface="+mj-lt"/>
            </a:endParaRPr>
          </a:p>
          <a:p>
            <a:endParaRPr lang="en-US" sz="2000" spc="-100"/>
          </a:p>
        </p:txBody>
      </p:sp>
    </p:spTree>
    <p:extLst>
      <p:ext uri="{BB962C8B-B14F-4D97-AF65-F5344CB8AC3E}">
        <p14:creationId xmlns:p14="http://schemas.microsoft.com/office/powerpoint/2010/main" val="251518958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2" name="Rectangle 21">
            <a:extLst>
              <a:ext uri="{FF2B5EF4-FFF2-40B4-BE49-F238E27FC236}">
                <a16:creationId xmlns:a16="http://schemas.microsoft.com/office/drawing/2014/main" id="{17115F77-2FAE-4CA7-9A7F-10D5F2C8F83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761999"/>
            <a:ext cx="9141619" cy="533400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GB"/>
          </a:p>
        </p:txBody>
      </p:sp>
      <p:sp>
        <p:nvSpPr>
          <p:cNvPr id="33" name="Rectangle 23">
            <a:extLst>
              <a:ext uri="{FF2B5EF4-FFF2-40B4-BE49-F238E27FC236}">
                <a16:creationId xmlns:a16="http://schemas.microsoft.com/office/drawing/2014/main" id="{5CD4C046-A04C-46CC-AFA3-6B0621F628C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270263" y="761999"/>
            <a:ext cx="2925318" cy="5334001"/>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GB"/>
          </a:p>
        </p:txBody>
      </p:sp>
      <p:sp useBgFill="1">
        <p:nvSpPr>
          <p:cNvPr id="34" name="Rectangle 25">
            <a:extLst>
              <a:ext uri="{FF2B5EF4-FFF2-40B4-BE49-F238E27FC236}">
                <a16:creationId xmlns:a16="http://schemas.microsoft.com/office/drawing/2014/main" id="{25D5C296-F4B1-4AE5-8EEB-9FEB7ED1778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descr="3D black question marks with one yellow question mark">
            <a:extLst>
              <a:ext uri="{FF2B5EF4-FFF2-40B4-BE49-F238E27FC236}">
                <a16:creationId xmlns:a16="http://schemas.microsoft.com/office/drawing/2014/main" id="{6A3CA137-12BA-4E5A-96E4-9C84C3D1289D}"/>
              </a:ext>
            </a:extLst>
          </p:cNvPr>
          <p:cNvPicPr>
            <a:picLocks noChangeAspect="1"/>
          </p:cNvPicPr>
          <p:nvPr/>
        </p:nvPicPr>
        <p:blipFill rotWithShape="1">
          <a:blip r:embed="rId2">
            <a:duotone>
              <a:schemeClr val="accent1">
                <a:shade val="45000"/>
                <a:satMod val="135000"/>
              </a:schemeClr>
              <a:prstClr val="white"/>
            </a:duotone>
          </a:blip>
          <a:srcRect l="20459" r="20566" b="9091"/>
          <a:stretch/>
        </p:blipFill>
        <p:spPr>
          <a:xfrm>
            <a:off x="20" y="-1"/>
            <a:ext cx="12188932" cy="6858000"/>
          </a:xfrm>
          <a:prstGeom prst="rect">
            <a:avLst/>
          </a:prstGeom>
        </p:spPr>
      </p:pic>
      <p:sp>
        <p:nvSpPr>
          <p:cNvPr id="35" name="Rectangle 27">
            <a:extLst>
              <a:ext uri="{FF2B5EF4-FFF2-40B4-BE49-F238E27FC236}">
                <a16:creationId xmlns:a16="http://schemas.microsoft.com/office/drawing/2014/main" id="{9C1ACE66-194D-48C4-A14A-6933B35283F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761999"/>
            <a:ext cx="4642228" cy="5334001"/>
          </a:xfrm>
          <a:prstGeom prst="rect">
            <a:avLst/>
          </a:prstGeom>
          <a:solidFill>
            <a:schemeClr val="accent1">
              <a:lumMod val="50000"/>
              <a:alpha val="93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GB"/>
          </a:p>
        </p:txBody>
      </p:sp>
      <p:sp>
        <p:nvSpPr>
          <p:cNvPr id="2" name="Title 1">
            <a:extLst>
              <a:ext uri="{FF2B5EF4-FFF2-40B4-BE49-F238E27FC236}">
                <a16:creationId xmlns:a16="http://schemas.microsoft.com/office/drawing/2014/main" id="{436248B3-43E5-4CA6-B407-6DE6DBC09DF3}"/>
              </a:ext>
            </a:extLst>
          </p:cNvPr>
          <p:cNvSpPr>
            <a:spLocks noGrp="1"/>
          </p:cNvSpPr>
          <p:nvPr>
            <p:ph type="title"/>
          </p:nvPr>
        </p:nvSpPr>
        <p:spPr>
          <a:xfrm>
            <a:off x="478944" y="2458766"/>
            <a:ext cx="3685070" cy="3255264"/>
          </a:xfrm>
        </p:spPr>
        <p:txBody>
          <a:bodyPr vert="horz" lIns="91440" tIns="45720" rIns="91440" bIns="45720" rtlCol="0" anchor="b">
            <a:normAutofit fontScale="90000"/>
          </a:bodyPr>
          <a:lstStyle/>
          <a:p>
            <a:r>
              <a:rPr lang="en-US" sz="3500" spc="-100"/>
              <a:t>We look forward to an exciting Work Experience for all of our students!</a:t>
            </a:r>
            <a:br>
              <a:rPr lang="en-US" sz="3500" spc="-100"/>
            </a:br>
            <a:br>
              <a:rPr lang="en-US" sz="3500" spc="-100"/>
            </a:br>
            <a:br>
              <a:rPr lang="en-US" sz="3500" spc="-100"/>
            </a:br>
            <a:endParaRPr lang="en-US" sz="3500" spc="-100"/>
          </a:p>
        </p:txBody>
      </p:sp>
      <p:sp>
        <p:nvSpPr>
          <p:cNvPr id="36" name="Rectangle 29">
            <a:extLst>
              <a:ext uri="{FF2B5EF4-FFF2-40B4-BE49-F238E27FC236}">
                <a16:creationId xmlns:a16="http://schemas.microsoft.com/office/drawing/2014/main" id="{025B886A-7ED1-4B77-819B-76ACBEFB07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815864" y="758952"/>
            <a:ext cx="384048" cy="5330952"/>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GB"/>
          </a:p>
        </p:txBody>
      </p:sp>
    </p:spTree>
    <p:extLst>
      <p:ext uri="{BB962C8B-B14F-4D97-AF65-F5344CB8AC3E}">
        <p14:creationId xmlns:p14="http://schemas.microsoft.com/office/powerpoint/2010/main" val="3730945742"/>
      </p:ext>
    </p:extLst>
  </p:cSld>
  <p:clrMapOvr>
    <a:masterClrMapping/>
  </p:clrMapOvr>
</p:sld>
</file>

<file path=ppt/theme/theme1.xml><?xml version="1.0" encoding="utf-8"?>
<a:theme xmlns:a="http://schemas.openxmlformats.org/drawingml/2006/main" name="Frame">
  <a:themeElements>
    <a:clrScheme name="Frame">
      <a:dk1>
        <a:srgbClr val="000000"/>
      </a:dk1>
      <a:lt1>
        <a:srgbClr val="FFFFFF"/>
      </a:lt1>
      <a:dk2>
        <a:srgbClr val="545454"/>
      </a:dk2>
      <a:lt2>
        <a:srgbClr val="BFBFBF"/>
      </a:lt2>
      <a:accent1>
        <a:srgbClr val="40BAD2"/>
      </a:accent1>
      <a:accent2>
        <a:srgbClr val="FAB900"/>
      </a:accent2>
      <a:accent3>
        <a:srgbClr val="90BB23"/>
      </a:accent3>
      <a:accent4>
        <a:srgbClr val="EE7008"/>
      </a:accent4>
      <a:accent5>
        <a:srgbClr val="1AB39F"/>
      </a:accent5>
      <a:accent6>
        <a:srgbClr val="D5393D"/>
      </a:accent6>
      <a:hlink>
        <a:srgbClr val="90BB23"/>
      </a:hlink>
      <a:folHlink>
        <a:srgbClr val="EE7008"/>
      </a:folHlink>
    </a:clrScheme>
    <a:fontScheme name="Frame">
      <a:majorFont>
        <a:latin typeface="Corbel" panose="020B0503020204020204"/>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Frame">
      <a:fillStyleLst>
        <a:solidFill>
          <a:schemeClr val="phClr"/>
        </a:solidFill>
        <a:solidFill>
          <a:schemeClr val="phClr">
            <a:tint val="65000"/>
          </a:schemeClr>
        </a:solidFill>
        <a:solidFill>
          <a:schemeClr val="phClr">
            <a:shade val="80000"/>
            <a:satMod val="15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2700" h="25400" prst="coolSlant"/>
          </a:sp3d>
        </a:effectStyle>
      </a:effectStyleLst>
      <a:bgFillStyleLst>
        <a:solidFill>
          <a:schemeClr val="phClr"/>
        </a:solidFill>
        <a:solidFill>
          <a:schemeClr val="phClr">
            <a:tint val="95000"/>
            <a:satMod val="170000"/>
          </a:schemeClr>
        </a:solidFill>
        <a:gradFill rotWithShape="1">
          <a:gsLst>
            <a:gs pos="0">
              <a:schemeClr val="phClr">
                <a:tint val="93000"/>
                <a:shade val="98000"/>
                <a:satMod val="120000"/>
                <a:lumMod val="102000"/>
              </a:schemeClr>
            </a:gs>
            <a:gs pos="48000">
              <a:schemeClr val="phClr">
                <a:tint val="98000"/>
                <a:shade val="90000"/>
                <a:satMod val="110000"/>
                <a:lumMod val="103000"/>
              </a:schemeClr>
            </a:gs>
            <a:gs pos="100000">
              <a:schemeClr val="phClr">
                <a:tint val="98000"/>
                <a:shade val="80000"/>
                <a:satMod val="100000"/>
              </a:schemeClr>
            </a:gs>
          </a:gsLst>
          <a:lin ang="5400000" scaled="0"/>
        </a:gradFill>
      </a:bgFillStyleLst>
    </a:fmtScheme>
  </a:themeElements>
  <a:objectDefaults/>
  <a:extraClrSchemeLst/>
  <a:extLst>
    <a:ext uri="{05A4C25C-085E-4340-85A3-A5531E510DB2}">
      <thm15:themeFamily xmlns:thm15="http://schemas.microsoft.com/office/thememl/2012/main" name="Frame" id="{F226E7A2-7162-461C-9490-D27D9DC04E43}" vid="{629A0216-3BBD-45C0-B63F-2683BEA18F60}"/>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_activity xmlns="ad00ddb7-a284-4067-94ac-23a15bb3dab8"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2EAB6E90D786F04987A89436E93F05E0" ma:contentTypeVersion="11" ma:contentTypeDescription="Create a new document." ma:contentTypeScope="" ma:versionID="02e7b00d3a099cf6fd65f90a06240a14">
  <xsd:schema xmlns:xsd="http://www.w3.org/2001/XMLSchema" xmlns:xs="http://www.w3.org/2001/XMLSchema" xmlns:p="http://schemas.microsoft.com/office/2006/metadata/properties" xmlns:ns3="ad00ddb7-a284-4067-94ac-23a15bb3dab8" xmlns:ns4="11c8ef26-5481-4b1f-9f4d-27fdffeb1d19" targetNamespace="http://schemas.microsoft.com/office/2006/metadata/properties" ma:root="true" ma:fieldsID="6fd445dec9695ee9367a59a6fb479119" ns3:_="" ns4:_="">
    <xsd:import namespace="ad00ddb7-a284-4067-94ac-23a15bb3dab8"/>
    <xsd:import namespace="11c8ef26-5481-4b1f-9f4d-27fdffeb1d19"/>
    <xsd:element name="properties">
      <xsd:complexType>
        <xsd:sequence>
          <xsd:element name="documentManagement">
            <xsd:complexType>
              <xsd:all>
                <xsd:element ref="ns3:MediaServiceMetadata" minOccurs="0"/>
                <xsd:element ref="ns3:MediaServiceFastMetadata" minOccurs="0"/>
                <xsd:element ref="ns3:MediaServiceObjectDetectorVersions" minOccurs="0"/>
                <xsd:element ref="ns3:_activity" minOccurs="0"/>
                <xsd:element ref="ns4:SharedWithUsers" minOccurs="0"/>
                <xsd:element ref="ns4:SharedWithDetails" minOccurs="0"/>
                <xsd:element ref="ns4:SharingHintHash" minOccurs="0"/>
                <xsd:element ref="ns3:MediaServiceAutoTags" minOccurs="0"/>
                <xsd:element ref="ns3:MediaLengthInSeconds" minOccurs="0"/>
                <xsd:element ref="ns3:MediaServiceSearchProperties" minOccurs="0"/>
                <xsd:element ref="ns3:MediaServiceDateTake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d00ddb7-a284-4067-94ac-23a15bb3dab8"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_activity" ma:index="11" nillable="true" ma:displayName="_activity" ma:hidden="true" ma:internalName="_activity">
      <xsd:simpleType>
        <xsd:restriction base="dms:Note"/>
      </xsd:simpleType>
    </xsd:element>
    <xsd:element name="MediaServiceAutoTags" ma:index="15" nillable="true" ma:displayName="Tags" ma:internalName="MediaServiceAutoTags" ma:readOnly="true">
      <xsd:simpleType>
        <xsd:restriction base="dms:Text"/>
      </xsd:simpleType>
    </xsd:element>
    <xsd:element name="MediaLengthInSeconds" ma:index="16" nillable="true" ma:displayName="MediaLengthInSeconds" ma:hidden="true" ma:internalName="MediaLengthInSeconds" ma:readOnly="true">
      <xsd:simpleType>
        <xsd:restriction base="dms:Unknown"/>
      </xsd:simpleType>
    </xsd:element>
    <xsd:element name="MediaServiceSearchProperties" ma:index="17" nillable="true" ma:displayName="MediaServiceSearchProperties" ma:hidden="true" ma:internalName="MediaServiceSearchProperties" ma:readOnly="true">
      <xsd:simpleType>
        <xsd:restriction base="dms:Note"/>
      </xsd:simpleType>
    </xsd:element>
    <xsd:element name="MediaServiceDateTaken" ma:index="18" nillable="true" ma:displayName="MediaServiceDateTaken" ma:hidden="true" ma:indexed="true" ma:internalName="MediaServiceDateTake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11c8ef26-5481-4b1f-9f4d-27fdffeb1d19"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element name="SharingHintHash" ma:index="14"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893C3542-FA01-4B4B-AF73-4985A65EB7EA}">
  <ds:schemaRefs>
    <ds:schemaRef ds:uri="11c8ef26-5481-4b1f-9f4d-27fdffeb1d19"/>
    <ds:schemaRef ds:uri="ad00ddb7-a284-4067-94ac-23a15bb3dab8"/>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2.xml><?xml version="1.0" encoding="utf-8"?>
<ds:datastoreItem xmlns:ds="http://schemas.openxmlformats.org/officeDocument/2006/customXml" ds:itemID="{8D8CE1A9-2FC0-46F9-AC27-51156B748CEB}">
  <ds:schemaRefs>
    <ds:schemaRef ds:uri="http://schemas.microsoft.com/sharepoint/v3/contenttype/forms"/>
  </ds:schemaRefs>
</ds:datastoreItem>
</file>

<file path=customXml/itemProps3.xml><?xml version="1.0" encoding="utf-8"?>
<ds:datastoreItem xmlns:ds="http://schemas.openxmlformats.org/officeDocument/2006/customXml" ds:itemID="{6DACC3AA-BE12-404C-918A-05E4E518C945}">
  <ds:schemaRefs>
    <ds:schemaRef ds:uri="11c8ef26-5481-4b1f-9f4d-27fdffeb1d19"/>
    <ds:schemaRef ds:uri="ad00ddb7-a284-4067-94ac-23a15bb3dab8"/>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docProps/app.xml><?xml version="1.0" encoding="utf-8"?>
<Properties xmlns="http://schemas.openxmlformats.org/officeDocument/2006/extended-properties" xmlns:vt="http://schemas.openxmlformats.org/officeDocument/2006/docPropsVTypes">
  <Application>Microsoft Office PowerPoint</Application>
  <PresentationFormat>Widescreen</PresentationFormat>
  <Slides>8</Slides>
  <Notes>1</Notes>
  <HiddenSlides>0</HiddenSlide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Frame</vt:lpstr>
      <vt:lpstr>Year 12 Work Experience</vt:lpstr>
      <vt:lpstr>Sign in to Unifrog  www.unifrog.org</vt:lpstr>
      <vt:lpstr>Once you’re signed in to Unifrog, scroll down to the Placements box under Explore Pathways </vt:lpstr>
      <vt:lpstr>The name of your placement business     29 June 2026  3 July 2026  Ms Blyghton   Full time (unless agreed otherwise with Careers)   Placement address  Will you live at home as normal during the placement (if you answer no, you will be prompted to give the address where you will be staying)    </vt:lpstr>
      <vt:lpstr>  Objectives  Employer placement lead  name  Employer lead  email address  Employer lead phone number    </vt:lpstr>
      <vt:lpstr>PowerPoint Presentation</vt:lpstr>
      <vt:lpstr>Useful contacts  Careers: Ms Ratcliffe  and  Ms Rayneau  Head of  Year 12: Mr Parkes  Head of Key Stage 5: Mr McBeth  Your Form Tutor  Subject teachers  6th Form AHOYs         </vt:lpstr>
      <vt:lpstr>We look forward to an exciting Work Experience for all of our students!   </vt:lpstr>
    </vt:vector>
  </TitlesOfParts>
  <Company>RM Education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Work Experience</dc:title>
  <dc:creator>Ms Blyghton</dc:creator>
  <cp:revision>94</cp:revision>
  <dcterms:created xsi:type="dcterms:W3CDTF">2022-01-11T12:03:03Z</dcterms:created>
  <dcterms:modified xsi:type="dcterms:W3CDTF">2026-01-08T14:10:41Z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0x0101002EAB6E90D786F04987A89436E93F05E0</vt:lpwstr>
  </property>
</Properties>
</file>